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2" r:id="rId1"/>
    <p:sldMasterId id="2147483693" r:id="rId2"/>
    <p:sldMasterId id="2147483694" r:id="rId3"/>
    <p:sldMasterId id="2147483695" r:id="rId4"/>
  </p:sldMasterIdLst>
  <p:notesMasterIdLst>
    <p:notesMasterId r:id="rId3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Lst>
  <p:sldSz cx="9144000" cy="5143500" type="screen16x9"/>
  <p:notesSz cx="6858000" cy="9144000"/>
  <p:embeddedFontLst>
    <p:embeddedFont>
      <p:font typeface="Inconsolata" pitchFamily="1" charset="0"/>
      <p:regular r:id="rId31"/>
      <p:bold r:id="rId32"/>
    </p:embeddedFont>
    <p:embeddedFont>
      <p:font typeface="Josefin Sans" pitchFamily="2" charset="0"/>
      <p:regular r:id="rId33"/>
      <p:bold r:id="rId34"/>
      <p:italic r:id="rId35"/>
      <p:boldItalic r:id="rId36"/>
    </p:embeddedFont>
    <p:embeddedFont>
      <p:font typeface="Neuton" panose="020B0604020202020204" charset="0"/>
      <p:regular r:id="rId37"/>
      <p:bold r:id="rId38"/>
      <p:italic r:id="rId39"/>
    </p:embeddedFont>
    <p:embeddedFont>
      <p:font typeface="Neuton Light" panose="020B0604020202020204" charset="0"/>
      <p:regular r:id="rId40"/>
      <p:bold r:id="rId41"/>
      <p:boldItalic r:id="rId42"/>
    </p:embeddedFont>
    <p:embeddedFont>
      <p:font typeface="Noto Sans" panose="020B0502040504020204" pitchFamily="34" charset="0"/>
      <p:regular r:id="rId43"/>
      <p:bold r:id="rId44"/>
      <p:italic r:id="rId45"/>
      <p:boldItalic r:id="rId46"/>
    </p:embeddedFont>
    <p:embeddedFont>
      <p:font typeface="Spectral" panose="020B060402020202020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5" d="100"/>
          <a:sy n="135" d="100"/>
        </p:scale>
        <p:origin x="20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9.fntdata"/><Relationship Id="rId21" Type="http://schemas.openxmlformats.org/officeDocument/2006/relationships/slide" Target="slides/slide17.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font" Target="fonts/font20.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8" Type="http://schemas.openxmlformats.org/officeDocument/2006/relationships/slide" Target="slides/slide4.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6.xml"/><Relationship Id="rId41" Type="http://schemas.openxmlformats.org/officeDocument/2006/relationships/font" Target="fonts/font11.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6.fntdata"/><Relationship Id="rId49"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ca0c8f8cd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ca0c8f8cd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ca0c8f8cde_0_58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ca0c8f8cde_0_5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ca0c8f8cde_0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ca0c8f8cde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ca0c8f8cde_0_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3ca0c8f8cde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Kasey</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ca0c8f8cde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3ca0c8f8cde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Caroline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ca0c8f8cde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3ca0c8f8cde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Joe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ca0c8f8cde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3ca0c8f8cde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Caroline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ca0c8f8cde_0_4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3ca0c8f8cde_0_4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ca0c8f8cde_0_5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ca0c8f8cde_0_5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ca0c8f8cde_0_5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3ca0c8f8cde_0_5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3ca0c8f8cde_0_5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3ca0c8f8cde_0_5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3ca0c8f8cde_0_1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3ca0c8f8cde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Structure our thinking through time</a:t>
            </a:r>
            <a:endParaRPr/>
          </a:p>
          <a:p>
            <a:pPr marL="914400" lvl="1" indent="-298450" algn="l" rtl="0">
              <a:spcBef>
                <a:spcPts val="0"/>
              </a:spcBef>
              <a:spcAft>
                <a:spcPts val="0"/>
              </a:spcAft>
              <a:buSzPts val="1100"/>
              <a:buChar char="◆"/>
            </a:pPr>
            <a:r>
              <a:rPr lang="en"/>
              <a:t>Begin by critically reading and deconstructing what is present in your chosen archives</a:t>
            </a:r>
            <a:endParaRPr/>
          </a:p>
          <a:p>
            <a:pPr marL="914400" lvl="1" indent="-298450" algn="l" rtl="0">
              <a:spcBef>
                <a:spcPts val="0"/>
              </a:spcBef>
              <a:spcAft>
                <a:spcPts val="0"/>
              </a:spcAft>
              <a:buSzPts val="1100"/>
              <a:buChar char="◆"/>
            </a:pPr>
            <a:r>
              <a:rPr lang="en"/>
              <a:t>This could be discussion, reflection, but also manipulating some of the visual materials </a:t>
            </a:r>
            <a:endParaRPr/>
          </a:p>
          <a:p>
            <a:pPr marL="457200" lvl="0" indent="-298450" algn="l" rtl="0">
              <a:spcBef>
                <a:spcPts val="0"/>
              </a:spcBef>
              <a:spcAft>
                <a:spcPts val="0"/>
              </a:spcAft>
              <a:buSzPts val="1100"/>
              <a:buChar char="➔"/>
            </a:pPr>
            <a:r>
              <a:rPr lang="en"/>
              <a:t>Give brief background on some conceptual foundations that are common throughout these archives</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ca0c8f8cde_0_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2" name="Google Shape;262;g3ca0c8f8cde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Archives are generally built upon the same foundation: the survey</a:t>
            </a:r>
            <a:endParaRPr/>
          </a:p>
          <a:p>
            <a:pPr marL="914400" lvl="1" indent="-298450" algn="l" rtl="0">
              <a:spcBef>
                <a:spcPts val="0"/>
              </a:spcBef>
              <a:spcAft>
                <a:spcPts val="0"/>
              </a:spcAft>
              <a:buSzPts val="1100"/>
              <a:buChar char="◆"/>
            </a:pPr>
            <a:r>
              <a:rPr lang="en"/>
              <a:t>Surveying is the practice of precisely measuring points across the Earth’s surface</a:t>
            </a:r>
            <a:endParaRPr/>
          </a:p>
          <a:p>
            <a:pPr marL="914400" lvl="1" indent="-298450" algn="l" rtl="0">
              <a:spcBef>
                <a:spcPts val="0"/>
              </a:spcBef>
              <a:spcAft>
                <a:spcPts val="0"/>
              </a:spcAft>
              <a:buSzPts val="1100"/>
              <a:buChar char="◆"/>
            </a:pPr>
            <a:r>
              <a:rPr lang="en"/>
              <a:t>Long history, but particularly important for the settler colonization of the U.S.</a:t>
            </a:r>
            <a:endParaRPr/>
          </a:p>
          <a:p>
            <a:pPr marL="457200" lvl="0" indent="-298450" algn="l" rtl="0">
              <a:spcBef>
                <a:spcPts val="0"/>
              </a:spcBef>
              <a:spcAft>
                <a:spcPts val="0"/>
              </a:spcAft>
              <a:buSzPts val="1100"/>
              <a:buChar char="➔"/>
            </a:pPr>
            <a:r>
              <a:rPr lang="en"/>
              <a:t>Surveying represents a particular relationship to the land, and in particular the transformation of land as something held in common to something privately owned</a:t>
            </a:r>
            <a:endParaRPr/>
          </a:p>
          <a:p>
            <a:pPr marL="914400" lvl="1" indent="-298450" algn="l" rtl="0">
              <a:spcBef>
                <a:spcPts val="0"/>
              </a:spcBef>
              <a:spcAft>
                <a:spcPts val="0"/>
              </a:spcAft>
              <a:buSzPts val="1100"/>
              <a:buChar char="◆"/>
            </a:pPr>
            <a:r>
              <a:rPr lang="en"/>
              <a:t>Property regimes require precise measurements to define what property is so it can be appropriately valued</a:t>
            </a:r>
            <a:endParaRPr/>
          </a:p>
          <a:p>
            <a:pPr marL="914400" lvl="1" indent="-298450" algn="l" rtl="0">
              <a:spcBef>
                <a:spcPts val="0"/>
              </a:spcBef>
              <a:spcAft>
                <a:spcPts val="0"/>
              </a:spcAft>
              <a:buSzPts val="1100"/>
              <a:buChar char="◆"/>
            </a:pPr>
            <a:r>
              <a:rPr lang="en"/>
              <a:t>As land in the U.S. was violently acquired from Tribal Nations throughout the 1800s, it had to be surveyed before it could officially become property</a:t>
            </a:r>
            <a:endParaRPr/>
          </a:p>
          <a:p>
            <a:pPr marL="1371600" lvl="2" indent="-298450" algn="l" rtl="0">
              <a:spcBef>
                <a:spcPts val="0"/>
              </a:spcBef>
              <a:spcAft>
                <a:spcPts val="0"/>
              </a:spcAft>
              <a:buSzPts val="1100"/>
              <a:buChar char="●"/>
            </a:pPr>
            <a:r>
              <a:rPr lang="en"/>
              <a:t>Messy, nonlinear process! Including “illegal” squatting</a:t>
            </a:r>
            <a:endParaRPr/>
          </a:p>
          <a:p>
            <a:pPr marL="457200" lvl="0" indent="-298450" algn="l" rtl="0">
              <a:spcBef>
                <a:spcPts val="0"/>
              </a:spcBef>
              <a:spcAft>
                <a:spcPts val="0"/>
              </a:spcAft>
              <a:buSzPts val="1100"/>
              <a:buChar char="➔"/>
            </a:pPr>
            <a:r>
              <a:rPr lang="en"/>
              <a:t>For the most of the Western U.S., the Public Land Survey System was the method of defining land</a:t>
            </a:r>
            <a:endParaRPr/>
          </a:p>
          <a:p>
            <a:pPr marL="457200" lvl="0" indent="-298450" algn="l" rtl="0">
              <a:spcBef>
                <a:spcPts val="0"/>
              </a:spcBef>
              <a:spcAft>
                <a:spcPts val="0"/>
              </a:spcAft>
              <a:buSzPts val="1100"/>
              <a:buChar char="➔"/>
            </a:pPr>
            <a:r>
              <a:rPr lang="en"/>
              <a:t>You’re going to evidence of the PLSS throughout these archives—want to provide some conceptual foundation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3ca0c8f8cde_0_1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3ca0c8f8cde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PLSS was created through the Land Ordinance of 1785</a:t>
            </a:r>
            <a:endParaRPr/>
          </a:p>
          <a:p>
            <a:pPr marL="914400" lvl="1" indent="-298450" algn="l" rtl="0">
              <a:spcBef>
                <a:spcPts val="0"/>
              </a:spcBef>
              <a:spcAft>
                <a:spcPts val="0"/>
              </a:spcAft>
              <a:buSzPts val="1100"/>
              <a:buChar char="◆"/>
            </a:pPr>
            <a:r>
              <a:rPr lang="en"/>
              <a:t>Designed to standardize the practices of surveying and measurement in the expanding U.S. </a:t>
            </a:r>
            <a:endParaRPr/>
          </a:p>
          <a:p>
            <a:pPr marL="457200" lvl="0" indent="-298450" algn="l" rtl="0">
              <a:spcBef>
                <a:spcPts val="0"/>
              </a:spcBef>
              <a:spcAft>
                <a:spcPts val="0"/>
              </a:spcAft>
              <a:buSzPts val="1100"/>
              <a:buChar char="➔"/>
            </a:pPr>
            <a:r>
              <a:rPr lang="en"/>
              <a:t>Systematic way of describing land related to “meridians” which go north and south, and “baselines” which go east and west</a:t>
            </a:r>
            <a:endParaRPr/>
          </a:p>
          <a:p>
            <a:pPr marL="914400" lvl="1" indent="-298450" algn="l" rtl="0">
              <a:spcBef>
                <a:spcPts val="0"/>
              </a:spcBef>
              <a:spcAft>
                <a:spcPts val="0"/>
              </a:spcAft>
              <a:buSzPts val="1100"/>
              <a:buChar char="◆"/>
            </a:pPr>
            <a:r>
              <a:rPr lang="en"/>
              <a:t>Specifics not too important—a number of these lines criss-cross the U.S. </a:t>
            </a:r>
            <a:endParaRPr/>
          </a:p>
          <a:p>
            <a:pPr marL="914400" lvl="1" indent="-298450" algn="l" rtl="0">
              <a:spcBef>
                <a:spcPts val="0"/>
              </a:spcBef>
              <a:spcAft>
                <a:spcPts val="0"/>
              </a:spcAft>
              <a:buSzPts val="1100"/>
              <a:buChar char="◆"/>
            </a:pPr>
            <a:r>
              <a:rPr lang="en"/>
              <a:t>From the intersections of these lines, there were 6x6 mile squares called townships, which were further divided into 1 square mile sections</a:t>
            </a:r>
            <a:endParaRPr/>
          </a:p>
          <a:p>
            <a:pPr marL="457200" lvl="0" indent="-298450" algn="l" rtl="0">
              <a:spcBef>
                <a:spcPts val="0"/>
              </a:spcBef>
              <a:spcAft>
                <a:spcPts val="0"/>
              </a:spcAft>
              <a:buSzPts val="1100"/>
              <a:buChar char="➔"/>
            </a:pPr>
            <a:r>
              <a:rPr lang="en"/>
              <a:t>Section divisions form the basis of a lot of land transfer legislation. The Homestead Act, for example, offered 160 acres of land to settlers</a:t>
            </a:r>
            <a:endParaRPr/>
          </a:p>
          <a:p>
            <a:pPr marL="45720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ca0c8f8cde_0_1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3ca0c8f8cde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ca0c8f8cde_0_1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3ca0c8f8cde_0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ca0c8f8cde_0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ca0c8f8cde_0_2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Now, we’re going to focus more explicitly on constructing new geographic imaginaries, with particular attention on the present landscape</a:t>
            </a:r>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3ca0c8f8cde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3ca0c8f8cde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dirty="0"/>
              <a:t>The PLSS is still used to describe property</a:t>
            </a:r>
            <a:endParaRPr dirty="0"/>
          </a:p>
          <a:p>
            <a:pPr marL="914400" lvl="1" indent="-298450" algn="l" rtl="0">
              <a:spcBef>
                <a:spcPts val="0"/>
              </a:spcBef>
              <a:spcAft>
                <a:spcPts val="0"/>
              </a:spcAft>
              <a:buSzPts val="1100"/>
              <a:buChar char="◆"/>
            </a:pPr>
            <a:r>
              <a:rPr lang="en" dirty="0"/>
              <a:t>Most property data today are managed by city and county governments</a:t>
            </a:r>
            <a:endParaRPr dirty="0"/>
          </a:p>
          <a:p>
            <a:pPr marL="457200" lvl="0" indent="-298450" algn="l" rtl="0">
              <a:spcBef>
                <a:spcPts val="0"/>
              </a:spcBef>
              <a:spcAft>
                <a:spcPts val="0"/>
              </a:spcAft>
              <a:buSzPts val="1100"/>
              <a:buChar char="➔"/>
            </a:pPr>
            <a:r>
              <a:rPr lang="en" dirty="0"/>
              <a:t>Property regimes have transformed our landscapes and shaped space across the country in particular ways.</a:t>
            </a:r>
            <a:endParaRPr dirty="0"/>
          </a:p>
          <a:p>
            <a:pPr marL="457200" lvl="0" indent="-298450" algn="l" rtl="0">
              <a:spcBef>
                <a:spcPts val="0"/>
              </a:spcBef>
              <a:spcAft>
                <a:spcPts val="0"/>
              </a:spcAft>
              <a:buSzPts val="1100"/>
              <a:buChar char="➔"/>
            </a:pPr>
            <a:r>
              <a:rPr lang="en" dirty="0"/>
              <a:t>How can we assemble these archives to envision alternatives conceptions of the landscape</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ca0c8f8cde_0_3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3ca0c8f8cde_0_3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Counter-mapping is the use of mapping to challenge dominant power structures to and open possibilities to new ways of thinking</a:t>
            </a:r>
            <a:endParaRPr/>
          </a:p>
          <a:p>
            <a:pPr marL="914400" lvl="1" indent="-298450" algn="l" rtl="0">
              <a:spcBef>
                <a:spcPts val="0"/>
              </a:spcBef>
              <a:spcAft>
                <a:spcPts val="0"/>
              </a:spcAft>
              <a:buSzPts val="1100"/>
              <a:buChar char="◆"/>
            </a:pPr>
            <a:r>
              <a:rPr lang="en"/>
              <a:t>A few examples to illustrate the breadth of counter-maps</a:t>
            </a:r>
            <a:endParaRPr/>
          </a:p>
          <a:p>
            <a:pPr marL="1371600" lvl="2" indent="-298450" algn="l" rtl="0">
              <a:spcBef>
                <a:spcPts val="0"/>
              </a:spcBef>
              <a:spcAft>
                <a:spcPts val="0"/>
              </a:spcAft>
              <a:buSzPts val="1100"/>
              <a:buChar char="●"/>
            </a:pPr>
            <a:r>
              <a:rPr lang="en"/>
              <a:t>Including more traditional cartographic representation centered around a critical theme (land grab universities and not for all the gold in the world) designed to hold power to account. Whether its how universities have profited from Indigenous land, or how major agribusiness and mining projects have proliferated in Argentina/Paraguay, these projects use mapping creatively and strategically to challenge power.</a:t>
            </a:r>
            <a:endParaRPr/>
          </a:p>
          <a:p>
            <a:pPr marL="1371600" lvl="2" indent="-298450" algn="l" rtl="0">
              <a:spcBef>
                <a:spcPts val="0"/>
              </a:spcBef>
              <a:spcAft>
                <a:spcPts val="0"/>
              </a:spcAft>
              <a:buSzPts val="1100"/>
              <a:buChar char="●"/>
            </a:pPr>
            <a:r>
              <a:rPr lang="en"/>
              <a:t>Two examples on the right are examples of mapping from Indigenous perspectives (Kanaka Maoli/Native Hawaiian on the top, Ho-Chunk on the bottom). The top map disrupts the top-down orthographic perspective common to Western Cartography to capture the perspective of someone on a boat, approaching this particular bit of shoreline. The bottom example is a project called Seed-by-Seed, which sometimes hangs outside Bascom Hall, and portrays Teejop, or Madison, from a Ho-Chunk perspective. Including the four lakes, which are shown in green, containing colors that represent various colors throughout the season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3ca0c8f8cde_0_3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1" name="Google Shape;311;g3ca0c8f8cde_0_3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ca0c8f8cde_0_4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7" name="Google Shape;317;g3ca0c8f8cde_0_4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a:t>In this last section, we move our focus to the future, and how we might use visualization to envision alternative futures that involve returning land to Indigenous communities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ca0c8f8cde_0_4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ca0c8f8cde_0_4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Char char="➔"/>
            </a:pPr>
            <a:r>
              <a:rPr lang="en" dirty="0"/>
              <a:t>Land Back, put simply, is the return of ancestral lands to their rightful Indigenous owners/stewards, as well as the enforcement of their ability to manage land as sovereign nations</a:t>
            </a:r>
            <a:endParaRPr dirty="0"/>
          </a:p>
          <a:p>
            <a:pPr marL="457200" lvl="0" indent="-298450" algn="l" rtl="0">
              <a:spcBef>
                <a:spcPts val="0"/>
              </a:spcBef>
              <a:spcAft>
                <a:spcPts val="0"/>
              </a:spcAft>
              <a:buSzPts val="1100"/>
              <a:buChar char="➔"/>
            </a:pPr>
            <a:r>
              <a:rPr lang="en" dirty="0"/>
              <a:t>In part, this can involve holding the U.S. government accountable to their treaty obligations, which were often violated, as well as potential beneficiaries to dispossession</a:t>
            </a:r>
            <a:endParaRPr dirty="0"/>
          </a:p>
          <a:p>
            <a:pPr marL="914400" lvl="1" indent="-298450" algn="l" rtl="0">
              <a:spcBef>
                <a:spcPts val="0"/>
              </a:spcBef>
              <a:spcAft>
                <a:spcPts val="0"/>
              </a:spcAft>
              <a:buSzPts val="1100"/>
              <a:buChar char="◆"/>
            </a:pPr>
            <a:r>
              <a:rPr lang="en" dirty="0"/>
              <a:t>But land back is also broader than just honoring treaty obligations</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ca0c8f8cde_0_4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ca0c8f8cde_0_4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ca0c8f8cde_0_4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ca0c8f8cde_0_4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rgbClr val="D9D2E9"/>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1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56" name="Google Shape;56;p1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7" name="Google Shape;57;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8"/>
        <p:cNvGrpSpPr/>
        <p:nvPr/>
      </p:nvGrpSpPr>
      <p:grpSpPr>
        <a:xfrm>
          <a:off x="0" y="0"/>
          <a:ext cx="0" cy="0"/>
          <a:chOff x="0" y="0"/>
          <a:chExt cx="0" cy="0"/>
        </a:xfrm>
      </p:grpSpPr>
      <p:sp>
        <p:nvSpPr>
          <p:cNvPr id="59" name="Google Shape;59;p15"/>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60" name="Google Shape;60;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1"/>
        <p:cNvGrpSpPr/>
        <p:nvPr/>
      </p:nvGrpSpPr>
      <p:grpSpPr>
        <a:xfrm>
          <a:off x="0" y="0"/>
          <a:ext cx="0" cy="0"/>
          <a:chOff x="0" y="0"/>
          <a:chExt cx="0" cy="0"/>
        </a:xfrm>
      </p:grpSpPr>
      <p:sp>
        <p:nvSpPr>
          <p:cNvPr id="62" name="Google Shape;62;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3" name="Google Shape;63;p1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a:lvl1pPr>
            <a:lvl2pPr marL="914400" lvl="1" indent="-330200">
              <a:spcBef>
                <a:spcPts val="0"/>
              </a:spcBef>
              <a:spcAft>
                <a:spcPts val="0"/>
              </a:spcAft>
              <a:buSzPts val="1600"/>
              <a:buChar char="○"/>
              <a:defRPr/>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
        <p:nvSpPr>
          <p:cNvPr id="64" name="Google Shape;64;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5"/>
        <p:cNvGrpSpPr/>
        <p:nvPr/>
      </p:nvGrpSpPr>
      <p:grpSpPr>
        <a:xfrm>
          <a:off x="0" y="0"/>
          <a:ext cx="0" cy="0"/>
          <a:chOff x="0" y="0"/>
          <a:chExt cx="0" cy="0"/>
        </a:xfrm>
      </p:grpSpPr>
      <p:sp>
        <p:nvSpPr>
          <p:cNvPr id="66" name="Google Shape;66;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7" name="Google Shape;67;p17"/>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8" name="Google Shape;68;p17"/>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9" name="Google Shape;69;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0"/>
        <p:cNvGrpSpPr/>
        <p:nvPr/>
      </p:nvGrpSpPr>
      <p:grpSpPr>
        <a:xfrm>
          <a:off x="0" y="0"/>
          <a:ext cx="0" cy="0"/>
          <a:chOff x="0" y="0"/>
          <a:chExt cx="0" cy="0"/>
        </a:xfrm>
      </p:grpSpPr>
      <p:sp>
        <p:nvSpPr>
          <p:cNvPr id="71" name="Google Shape;7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2" name="Google Shape;72;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3"/>
        <p:cNvGrpSpPr/>
        <p:nvPr/>
      </p:nvGrpSpPr>
      <p:grpSpPr>
        <a:xfrm>
          <a:off x="0" y="0"/>
          <a:ext cx="0" cy="0"/>
          <a:chOff x="0" y="0"/>
          <a:chExt cx="0" cy="0"/>
        </a:xfrm>
      </p:grpSpPr>
      <p:sp>
        <p:nvSpPr>
          <p:cNvPr id="74" name="Google Shape;74;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75" name="Google Shape;75;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6" name="Google Shape;76;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77"/>
        <p:cNvGrpSpPr/>
        <p:nvPr/>
      </p:nvGrpSpPr>
      <p:grpSpPr>
        <a:xfrm>
          <a:off x="0" y="0"/>
          <a:ext cx="0" cy="0"/>
          <a:chOff x="0" y="0"/>
          <a:chExt cx="0" cy="0"/>
        </a:xfrm>
      </p:grpSpPr>
      <p:sp>
        <p:nvSpPr>
          <p:cNvPr id="78" name="Google Shape;78;p20"/>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79" name="Google Shape;79;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1"/>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83" name="Google Shape;83;p21"/>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4" name="Google Shape;84;p21"/>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55600">
              <a:spcBef>
                <a:spcPts val="0"/>
              </a:spcBef>
              <a:spcAft>
                <a:spcPts val="0"/>
              </a:spcAft>
              <a:buSzPts val="2000"/>
              <a:buChar char="●"/>
              <a:defRPr/>
            </a:lvl1pPr>
            <a:lvl2pPr marL="914400" lvl="1" indent="-330200">
              <a:spcBef>
                <a:spcPts val="0"/>
              </a:spcBef>
              <a:spcAft>
                <a:spcPts val="0"/>
              </a:spcAft>
              <a:buSzPts val="1600"/>
              <a:buChar char="○"/>
              <a:defRPr/>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
        <p:nvSpPr>
          <p:cNvPr id="85" name="Google Shape;85;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86"/>
        <p:cNvGrpSpPr/>
        <p:nvPr/>
      </p:nvGrpSpPr>
      <p:grpSpPr>
        <a:xfrm>
          <a:off x="0" y="0"/>
          <a:ext cx="0" cy="0"/>
          <a:chOff x="0" y="0"/>
          <a:chExt cx="0" cy="0"/>
        </a:xfrm>
      </p:grpSpPr>
      <p:sp>
        <p:nvSpPr>
          <p:cNvPr id="87" name="Google Shape;87;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000"/>
              <a:buNone/>
              <a:defRPr/>
            </a:lvl1pPr>
          </a:lstStyle>
          <a:p>
            <a:endParaRPr/>
          </a:p>
        </p:txBody>
      </p:sp>
      <p:sp>
        <p:nvSpPr>
          <p:cNvPr id="88" name="Google Shape;88;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89"/>
        <p:cNvGrpSpPr/>
        <p:nvPr/>
      </p:nvGrpSpPr>
      <p:grpSpPr>
        <a:xfrm>
          <a:off x="0" y="0"/>
          <a:ext cx="0" cy="0"/>
          <a:chOff x="0" y="0"/>
          <a:chExt cx="0" cy="0"/>
        </a:xfrm>
      </p:grpSpPr>
      <p:sp>
        <p:nvSpPr>
          <p:cNvPr id="90" name="Google Shape;90;p23"/>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91" name="Google Shape;91;p2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55600" algn="ctr">
              <a:spcBef>
                <a:spcPts val="0"/>
              </a:spcBef>
              <a:spcAft>
                <a:spcPts val="0"/>
              </a:spcAft>
              <a:buSzPts val="2000"/>
              <a:buChar char="●"/>
              <a:defRPr/>
            </a:lvl1pPr>
            <a:lvl2pPr marL="914400" lvl="1" indent="-330200" algn="ctr">
              <a:spcBef>
                <a:spcPts val="0"/>
              </a:spcBef>
              <a:spcAft>
                <a:spcPts val="0"/>
              </a:spcAft>
              <a:buSzPts val="1600"/>
              <a:buChar char="○"/>
              <a:defRPr/>
            </a:lvl2pPr>
            <a:lvl3pPr marL="1371600" lvl="2" indent="-330200" algn="ctr">
              <a:spcBef>
                <a:spcPts val="0"/>
              </a:spcBef>
              <a:spcAft>
                <a:spcPts val="0"/>
              </a:spcAft>
              <a:buSzPts val="1600"/>
              <a:buChar char="■"/>
              <a:defRPr/>
            </a:lvl3pPr>
            <a:lvl4pPr marL="1828800" lvl="3" indent="-330200" algn="ctr">
              <a:spcBef>
                <a:spcPts val="0"/>
              </a:spcBef>
              <a:spcAft>
                <a:spcPts val="0"/>
              </a:spcAft>
              <a:buSzPts val="1600"/>
              <a:buChar char="●"/>
              <a:defRPr/>
            </a:lvl4pPr>
            <a:lvl5pPr marL="2286000" lvl="4" indent="-330200" algn="ctr">
              <a:spcBef>
                <a:spcPts val="0"/>
              </a:spcBef>
              <a:spcAft>
                <a:spcPts val="0"/>
              </a:spcAft>
              <a:buSzPts val="1600"/>
              <a:buChar char="○"/>
              <a:defRPr/>
            </a:lvl5pPr>
            <a:lvl6pPr marL="2743200" lvl="5" indent="-330200" algn="ctr">
              <a:spcBef>
                <a:spcPts val="0"/>
              </a:spcBef>
              <a:spcAft>
                <a:spcPts val="0"/>
              </a:spcAft>
              <a:buSzPts val="1600"/>
              <a:buChar char="■"/>
              <a:defRPr/>
            </a:lvl6pPr>
            <a:lvl7pPr marL="3200400" lvl="6" indent="-330200" algn="ctr">
              <a:spcBef>
                <a:spcPts val="0"/>
              </a:spcBef>
              <a:spcAft>
                <a:spcPts val="0"/>
              </a:spcAft>
              <a:buSzPts val="1600"/>
              <a:buChar char="●"/>
              <a:defRPr/>
            </a:lvl7pPr>
            <a:lvl8pPr marL="3657600" lvl="7" indent="-330200" algn="ctr">
              <a:spcBef>
                <a:spcPts val="0"/>
              </a:spcBef>
              <a:spcAft>
                <a:spcPts val="0"/>
              </a:spcAft>
              <a:buSzPts val="1600"/>
              <a:buChar char="○"/>
              <a:defRPr/>
            </a:lvl8pPr>
            <a:lvl9pPr marL="4114800" lvl="8" indent="-330200" algn="ctr">
              <a:spcBef>
                <a:spcPts val="0"/>
              </a:spcBef>
              <a:spcAft>
                <a:spcPts val="0"/>
              </a:spcAft>
              <a:buSzPts val="1600"/>
              <a:buChar char="■"/>
              <a:defRPr/>
            </a:lvl9pPr>
          </a:lstStyle>
          <a:p>
            <a:endParaRPr/>
          </a:p>
        </p:txBody>
      </p:sp>
      <p:sp>
        <p:nvSpPr>
          <p:cNvPr id="92" name="Google Shape;92;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9"/>
        <p:cNvGrpSpPr/>
        <p:nvPr/>
      </p:nvGrpSpPr>
      <p:grpSpPr>
        <a:xfrm>
          <a:off x="0" y="0"/>
          <a:ext cx="0" cy="0"/>
          <a:chOff x="0" y="0"/>
          <a:chExt cx="0" cy="0"/>
        </a:xfrm>
      </p:grpSpPr>
      <p:sp>
        <p:nvSpPr>
          <p:cNvPr id="100" name="Google Shape;100;p2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1" name="Google Shape;101;p2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02" name="Google Shape;102;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3"/>
        <p:cNvGrpSpPr/>
        <p:nvPr/>
      </p:nvGrpSpPr>
      <p:grpSpPr>
        <a:xfrm>
          <a:off x="0" y="0"/>
          <a:ext cx="0" cy="0"/>
          <a:chOff x="0" y="0"/>
          <a:chExt cx="0" cy="0"/>
        </a:xfrm>
      </p:grpSpPr>
      <p:sp>
        <p:nvSpPr>
          <p:cNvPr id="104" name="Google Shape;104;p27"/>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05" name="Google Shape;105;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6"/>
        <p:cNvGrpSpPr/>
        <p:nvPr/>
      </p:nvGrpSpPr>
      <p:grpSpPr>
        <a:xfrm>
          <a:off x="0" y="0"/>
          <a:ext cx="0" cy="0"/>
          <a:chOff x="0" y="0"/>
          <a:chExt cx="0" cy="0"/>
        </a:xfrm>
      </p:grpSpPr>
      <p:sp>
        <p:nvSpPr>
          <p:cNvPr id="107" name="Google Shape;107;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08" name="Google Shape;108;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09" name="Google Shape;109;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10"/>
        <p:cNvGrpSpPr/>
        <p:nvPr/>
      </p:nvGrpSpPr>
      <p:grpSpPr>
        <a:xfrm>
          <a:off x="0" y="0"/>
          <a:ext cx="0" cy="0"/>
          <a:chOff x="0" y="0"/>
          <a:chExt cx="0" cy="0"/>
        </a:xfrm>
      </p:grpSpPr>
      <p:sp>
        <p:nvSpPr>
          <p:cNvPr id="111" name="Google Shape;111;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2" name="Google Shape;112;p29"/>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13" name="Google Shape;113;p29"/>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14" name="Google Shape;114;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5"/>
        <p:cNvGrpSpPr/>
        <p:nvPr/>
      </p:nvGrpSpPr>
      <p:grpSpPr>
        <a:xfrm>
          <a:off x="0" y="0"/>
          <a:ext cx="0" cy="0"/>
          <a:chOff x="0" y="0"/>
          <a:chExt cx="0" cy="0"/>
        </a:xfrm>
      </p:grpSpPr>
      <p:sp>
        <p:nvSpPr>
          <p:cNvPr id="116" name="Google Shape;116;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17" name="Google Shape;117;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18"/>
        <p:cNvGrpSpPr/>
        <p:nvPr/>
      </p:nvGrpSpPr>
      <p:grpSpPr>
        <a:xfrm>
          <a:off x="0" y="0"/>
          <a:ext cx="0" cy="0"/>
          <a:chOff x="0" y="0"/>
          <a:chExt cx="0" cy="0"/>
        </a:xfrm>
      </p:grpSpPr>
      <p:sp>
        <p:nvSpPr>
          <p:cNvPr id="119" name="Google Shape;119;p31"/>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20" name="Google Shape;120;p31"/>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21" name="Google Shape;121;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22"/>
        <p:cNvGrpSpPr/>
        <p:nvPr/>
      </p:nvGrpSpPr>
      <p:grpSpPr>
        <a:xfrm>
          <a:off x="0" y="0"/>
          <a:ext cx="0" cy="0"/>
          <a:chOff x="0" y="0"/>
          <a:chExt cx="0" cy="0"/>
        </a:xfrm>
      </p:grpSpPr>
      <p:sp>
        <p:nvSpPr>
          <p:cNvPr id="123" name="Google Shape;123;p3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24" name="Google Shape;124;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5"/>
        <p:cNvGrpSpPr/>
        <p:nvPr/>
      </p:nvGrpSpPr>
      <p:grpSpPr>
        <a:xfrm>
          <a:off x="0" y="0"/>
          <a:ext cx="0" cy="0"/>
          <a:chOff x="0" y="0"/>
          <a:chExt cx="0" cy="0"/>
        </a:xfrm>
      </p:grpSpPr>
      <p:sp>
        <p:nvSpPr>
          <p:cNvPr id="126" name="Google Shape;126;p3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33"/>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28" name="Google Shape;128;p33"/>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29" name="Google Shape;129;p33"/>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30" name="Google Shape;130;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1"/>
        <p:cNvGrpSpPr/>
        <p:nvPr/>
      </p:nvGrpSpPr>
      <p:grpSpPr>
        <a:xfrm>
          <a:off x="0" y="0"/>
          <a:ext cx="0" cy="0"/>
          <a:chOff x="0" y="0"/>
          <a:chExt cx="0" cy="0"/>
        </a:xfrm>
      </p:grpSpPr>
      <p:sp>
        <p:nvSpPr>
          <p:cNvPr id="132" name="Google Shape;132;p34"/>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133" name="Google Shape;133;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34"/>
        <p:cNvGrpSpPr/>
        <p:nvPr/>
      </p:nvGrpSpPr>
      <p:grpSpPr>
        <a:xfrm>
          <a:off x="0" y="0"/>
          <a:ext cx="0" cy="0"/>
          <a:chOff x="0" y="0"/>
          <a:chExt cx="0" cy="0"/>
        </a:xfrm>
      </p:grpSpPr>
      <p:sp>
        <p:nvSpPr>
          <p:cNvPr id="135" name="Google Shape;135;p35"/>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36" name="Google Shape;136;p35"/>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137" name="Google Shape;137;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8"/>
        <p:cNvGrpSpPr/>
        <p:nvPr/>
      </p:nvGrpSpPr>
      <p:grpSpPr>
        <a:xfrm>
          <a:off x="0" y="0"/>
          <a:ext cx="0" cy="0"/>
          <a:chOff x="0" y="0"/>
          <a:chExt cx="0" cy="0"/>
        </a:xfrm>
      </p:grpSpPr>
      <p:sp>
        <p:nvSpPr>
          <p:cNvPr id="139" name="Google Shape;139;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44"/>
        <p:cNvGrpSpPr/>
        <p:nvPr/>
      </p:nvGrpSpPr>
      <p:grpSpPr>
        <a:xfrm>
          <a:off x="0" y="0"/>
          <a:ext cx="0" cy="0"/>
          <a:chOff x="0" y="0"/>
          <a:chExt cx="0" cy="0"/>
        </a:xfrm>
      </p:grpSpPr>
      <p:sp>
        <p:nvSpPr>
          <p:cNvPr id="145" name="Google Shape;145;p38"/>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46" name="Google Shape;146;p38"/>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47" name="Google Shape;147;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8"/>
        <p:cNvGrpSpPr/>
        <p:nvPr/>
      </p:nvGrpSpPr>
      <p:grpSpPr>
        <a:xfrm>
          <a:off x="0" y="0"/>
          <a:ext cx="0" cy="0"/>
          <a:chOff x="0" y="0"/>
          <a:chExt cx="0" cy="0"/>
        </a:xfrm>
      </p:grpSpPr>
      <p:sp>
        <p:nvSpPr>
          <p:cNvPr id="149" name="Google Shape;149;p39"/>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0" name="Google Shape;150;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51"/>
        <p:cNvGrpSpPr/>
        <p:nvPr/>
      </p:nvGrpSpPr>
      <p:grpSpPr>
        <a:xfrm>
          <a:off x="0" y="0"/>
          <a:ext cx="0" cy="0"/>
          <a:chOff x="0" y="0"/>
          <a:chExt cx="0" cy="0"/>
        </a:xfrm>
      </p:grpSpPr>
      <p:sp>
        <p:nvSpPr>
          <p:cNvPr id="152" name="Google Shape;152;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3" name="Google Shape;153;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54" name="Google Shape;154;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55"/>
        <p:cNvGrpSpPr/>
        <p:nvPr/>
      </p:nvGrpSpPr>
      <p:grpSpPr>
        <a:xfrm>
          <a:off x="0" y="0"/>
          <a:ext cx="0" cy="0"/>
          <a:chOff x="0" y="0"/>
          <a:chExt cx="0" cy="0"/>
        </a:xfrm>
      </p:grpSpPr>
      <p:sp>
        <p:nvSpPr>
          <p:cNvPr id="156" name="Google Shape;156;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57" name="Google Shape;157;p41"/>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58" name="Google Shape;158;p41"/>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59" name="Google Shape;159;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0"/>
        <p:cNvGrpSpPr/>
        <p:nvPr/>
      </p:nvGrpSpPr>
      <p:grpSpPr>
        <a:xfrm>
          <a:off x="0" y="0"/>
          <a:ext cx="0" cy="0"/>
          <a:chOff x="0" y="0"/>
          <a:chExt cx="0" cy="0"/>
        </a:xfrm>
      </p:grpSpPr>
      <p:sp>
        <p:nvSpPr>
          <p:cNvPr id="161" name="Google Shape;161;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62" name="Google Shape;162;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63"/>
        <p:cNvGrpSpPr/>
        <p:nvPr/>
      </p:nvGrpSpPr>
      <p:grpSpPr>
        <a:xfrm>
          <a:off x="0" y="0"/>
          <a:ext cx="0" cy="0"/>
          <a:chOff x="0" y="0"/>
          <a:chExt cx="0" cy="0"/>
        </a:xfrm>
      </p:grpSpPr>
      <p:sp>
        <p:nvSpPr>
          <p:cNvPr id="164" name="Google Shape;164;p43"/>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165" name="Google Shape;165;p43"/>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166" name="Google Shape;166;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67"/>
        <p:cNvGrpSpPr/>
        <p:nvPr/>
      </p:nvGrpSpPr>
      <p:grpSpPr>
        <a:xfrm>
          <a:off x="0" y="0"/>
          <a:ext cx="0" cy="0"/>
          <a:chOff x="0" y="0"/>
          <a:chExt cx="0" cy="0"/>
        </a:xfrm>
      </p:grpSpPr>
      <p:sp>
        <p:nvSpPr>
          <p:cNvPr id="168" name="Google Shape;168;p44"/>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69" name="Google Shape;169;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70"/>
        <p:cNvGrpSpPr/>
        <p:nvPr/>
      </p:nvGrpSpPr>
      <p:grpSpPr>
        <a:xfrm>
          <a:off x="0" y="0"/>
          <a:ext cx="0" cy="0"/>
          <a:chOff x="0" y="0"/>
          <a:chExt cx="0" cy="0"/>
        </a:xfrm>
      </p:grpSpPr>
      <p:sp>
        <p:nvSpPr>
          <p:cNvPr id="171" name="Google Shape;171;p45"/>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45"/>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73" name="Google Shape;173;p45"/>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74" name="Google Shape;174;p45"/>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75" name="Google Shape;175;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76"/>
        <p:cNvGrpSpPr/>
        <p:nvPr/>
      </p:nvGrpSpPr>
      <p:grpSpPr>
        <a:xfrm>
          <a:off x="0" y="0"/>
          <a:ext cx="0" cy="0"/>
          <a:chOff x="0" y="0"/>
          <a:chExt cx="0" cy="0"/>
        </a:xfrm>
      </p:grpSpPr>
      <p:sp>
        <p:nvSpPr>
          <p:cNvPr id="177" name="Google Shape;177;p46"/>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178" name="Google Shape;178;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79"/>
        <p:cNvGrpSpPr/>
        <p:nvPr/>
      </p:nvGrpSpPr>
      <p:grpSpPr>
        <a:xfrm>
          <a:off x="0" y="0"/>
          <a:ext cx="0" cy="0"/>
          <a:chOff x="0" y="0"/>
          <a:chExt cx="0" cy="0"/>
        </a:xfrm>
      </p:grpSpPr>
      <p:sp>
        <p:nvSpPr>
          <p:cNvPr id="180" name="Google Shape;180;p47"/>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81" name="Google Shape;181;p47"/>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182" name="Google Shape;182;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3"/>
        <p:cNvGrpSpPr/>
        <p:nvPr/>
      </p:nvGrpSpPr>
      <p:grpSpPr>
        <a:xfrm>
          <a:off x="0" y="0"/>
          <a:ext cx="0" cy="0"/>
          <a:chOff x="0" y="0"/>
          <a:chExt cx="0" cy="0"/>
        </a:xfrm>
      </p:grpSpPr>
      <p:sp>
        <p:nvSpPr>
          <p:cNvPr id="184" name="Google Shape;184;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D9D2E9"/>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SzPts val="2800"/>
              <a:buFont typeface="Inconsolata"/>
              <a:buNone/>
              <a:defRPr sz="2800">
                <a:latin typeface="Inconsolata"/>
                <a:ea typeface="Inconsolata"/>
                <a:cs typeface="Inconsolata"/>
                <a:sym typeface="Inconsolata"/>
              </a:defRPr>
            </a:lvl1pPr>
            <a:lvl2pPr lvl="1">
              <a:spcBef>
                <a:spcPts val="0"/>
              </a:spcBef>
              <a:spcAft>
                <a:spcPts val="0"/>
              </a:spcAft>
              <a:buSzPts val="2800"/>
              <a:buFont typeface="Inconsolata"/>
              <a:buNone/>
              <a:defRPr sz="2800">
                <a:latin typeface="Inconsolata"/>
                <a:ea typeface="Inconsolata"/>
                <a:cs typeface="Inconsolata"/>
                <a:sym typeface="Inconsolata"/>
              </a:defRPr>
            </a:lvl2pPr>
            <a:lvl3pPr lvl="2">
              <a:spcBef>
                <a:spcPts val="0"/>
              </a:spcBef>
              <a:spcAft>
                <a:spcPts val="0"/>
              </a:spcAft>
              <a:buSzPts val="2800"/>
              <a:buFont typeface="Inconsolata"/>
              <a:buNone/>
              <a:defRPr sz="2800">
                <a:latin typeface="Inconsolata"/>
                <a:ea typeface="Inconsolata"/>
                <a:cs typeface="Inconsolata"/>
                <a:sym typeface="Inconsolata"/>
              </a:defRPr>
            </a:lvl3pPr>
            <a:lvl4pPr lvl="3">
              <a:spcBef>
                <a:spcPts val="0"/>
              </a:spcBef>
              <a:spcAft>
                <a:spcPts val="0"/>
              </a:spcAft>
              <a:buSzPts val="2800"/>
              <a:buFont typeface="Inconsolata"/>
              <a:buNone/>
              <a:defRPr sz="2800">
                <a:latin typeface="Inconsolata"/>
                <a:ea typeface="Inconsolata"/>
                <a:cs typeface="Inconsolata"/>
                <a:sym typeface="Inconsolata"/>
              </a:defRPr>
            </a:lvl4pPr>
            <a:lvl5pPr lvl="4">
              <a:spcBef>
                <a:spcPts val="0"/>
              </a:spcBef>
              <a:spcAft>
                <a:spcPts val="0"/>
              </a:spcAft>
              <a:buSzPts val="2800"/>
              <a:buFont typeface="Inconsolata"/>
              <a:buNone/>
              <a:defRPr sz="2800">
                <a:latin typeface="Inconsolata"/>
                <a:ea typeface="Inconsolata"/>
                <a:cs typeface="Inconsolata"/>
                <a:sym typeface="Inconsolata"/>
              </a:defRPr>
            </a:lvl5pPr>
            <a:lvl6pPr lvl="5">
              <a:spcBef>
                <a:spcPts val="0"/>
              </a:spcBef>
              <a:spcAft>
                <a:spcPts val="0"/>
              </a:spcAft>
              <a:buSzPts val="2800"/>
              <a:buFont typeface="Inconsolata"/>
              <a:buNone/>
              <a:defRPr sz="2800">
                <a:latin typeface="Inconsolata"/>
                <a:ea typeface="Inconsolata"/>
                <a:cs typeface="Inconsolata"/>
                <a:sym typeface="Inconsolata"/>
              </a:defRPr>
            </a:lvl6pPr>
            <a:lvl7pPr lvl="6">
              <a:spcBef>
                <a:spcPts val="0"/>
              </a:spcBef>
              <a:spcAft>
                <a:spcPts val="0"/>
              </a:spcAft>
              <a:buSzPts val="2800"/>
              <a:buFont typeface="Inconsolata"/>
              <a:buNone/>
              <a:defRPr sz="2800">
                <a:latin typeface="Inconsolata"/>
                <a:ea typeface="Inconsolata"/>
                <a:cs typeface="Inconsolata"/>
                <a:sym typeface="Inconsolata"/>
              </a:defRPr>
            </a:lvl7pPr>
            <a:lvl8pPr lvl="7">
              <a:spcBef>
                <a:spcPts val="0"/>
              </a:spcBef>
              <a:spcAft>
                <a:spcPts val="0"/>
              </a:spcAft>
              <a:buSzPts val="2800"/>
              <a:buFont typeface="Inconsolata"/>
              <a:buNone/>
              <a:defRPr sz="2800">
                <a:latin typeface="Inconsolata"/>
                <a:ea typeface="Inconsolata"/>
                <a:cs typeface="Inconsolata"/>
                <a:sym typeface="Inconsolata"/>
              </a:defRPr>
            </a:lvl8pPr>
            <a:lvl9pPr lvl="8">
              <a:spcBef>
                <a:spcPts val="0"/>
              </a:spcBef>
              <a:spcAft>
                <a:spcPts val="0"/>
              </a:spcAft>
              <a:buSzPts val="2800"/>
              <a:buFont typeface="Inconsolata"/>
              <a:buNone/>
              <a:defRPr sz="2800">
                <a:latin typeface="Inconsolata"/>
                <a:ea typeface="Inconsolata"/>
                <a:cs typeface="Inconsolata"/>
                <a:sym typeface="Inconsolat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SzPts val="1800"/>
              <a:buFont typeface="Inconsolata"/>
              <a:buChar char="●"/>
              <a:defRPr sz="1800">
                <a:latin typeface="Inconsolata"/>
                <a:ea typeface="Inconsolata"/>
                <a:cs typeface="Inconsolata"/>
                <a:sym typeface="Inconsolata"/>
              </a:defRPr>
            </a:lvl1pPr>
            <a:lvl2pPr marL="914400" lvl="1" indent="-317500">
              <a:lnSpc>
                <a:spcPct val="115000"/>
              </a:lnSpc>
              <a:spcBef>
                <a:spcPts val="0"/>
              </a:spcBef>
              <a:spcAft>
                <a:spcPts val="0"/>
              </a:spcAft>
              <a:buSzPts val="1400"/>
              <a:buFont typeface="Inconsolata"/>
              <a:buChar char="○"/>
              <a:defRPr>
                <a:latin typeface="Inconsolata"/>
                <a:ea typeface="Inconsolata"/>
                <a:cs typeface="Inconsolata"/>
                <a:sym typeface="Inconsolata"/>
              </a:defRPr>
            </a:lvl2pPr>
            <a:lvl3pPr marL="1371600" lvl="2" indent="-317500">
              <a:lnSpc>
                <a:spcPct val="115000"/>
              </a:lnSpc>
              <a:spcBef>
                <a:spcPts val="0"/>
              </a:spcBef>
              <a:spcAft>
                <a:spcPts val="0"/>
              </a:spcAft>
              <a:buSzPts val="1400"/>
              <a:buFont typeface="Inconsolata"/>
              <a:buChar char="■"/>
              <a:defRPr>
                <a:latin typeface="Inconsolata"/>
                <a:ea typeface="Inconsolata"/>
                <a:cs typeface="Inconsolata"/>
                <a:sym typeface="Inconsolata"/>
              </a:defRPr>
            </a:lvl3pPr>
            <a:lvl4pPr marL="1828800" lvl="3" indent="-317500">
              <a:lnSpc>
                <a:spcPct val="115000"/>
              </a:lnSpc>
              <a:spcBef>
                <a:spcPts val="0"/>
              </a:spcBef>
              <a:spcAft>
                <a:spcPts val="0"/>
              </a:spcAft>
              <a:buSzPts val="1400"/>
              <a:buFont typeface="Inconsolata"/>
              <a:buChar char="●"/>
              <a:defRPr>
                <a:latin typeface="Inconsolata"/>
                <a:ea typeface="Inconsolata"/>
                <a:cs typeface="Inconsolata"/>
                <a:sym typeface="Inconsolata"/>
              </a:defRPr>
            </a:lvl4pPr>
            <a:lvl5pPr marL="2286000" lvl="4" indent="-317500">
              <a:lnSpc>
                <a:spcPct val="115000"/>
              </a:lnSpc>
              <a:spcBef>
                <a:spcPts val="0"/>
              </a:spcBef>
              <a:spcAft>
                <a:spcPts val="0"/>
              </a:spcAft>
              <a:buSzPts val="1400"/>
              <a:buFont typeface="Inconsolata"/>
              <a:buChar char="○"/>
              <a:defRPr>
                <a:latin typeface="Inconsolata"/>
                <a:ea typeface="Inconsolata"/>
                <a:cs typeface="Inconsolata"/>
                <a:sym typeface="Inconsolata"/>
              </a:defRPr>
            </a:lvl5pPr>
            <a:lvl6pPr marL="2743200" lvl="5" indent="-317500">
              <a:lnSpc>
                <a:spcPct val="115000"/>
              </a:lnSpc>
              <a:spcBef>
                <a:spcPts val="0"/>
              </a:spcBef>
              <a:spcAft>
                <a:spcPts val="0"/>
              </a:spcAft>
              <a:buSzPts val="1400"/>
              <a:buFont typeface="Inconsolata"/>
              <a:buChar char="■"/>
              <a:defRPr>
                <a:latin typeface="Inconsolata"/>
                <a:ea typeface="Inconsolata"/>
                <a:cs typeface="Inconsolata"/>
                <a:sym typeface="Inconsolata"/>
              </a:defRPr>
            </a:lvl6pPr>
            <a:lvl7pPr marL="3200400" lvl="6" indent="-317500">
              <a:lnSpc>
                <a:spcPct val="115000"/>
              </a:lnSpc>
              <a:spcBef>
                <a:spcPts val="0"/>
              </a:spcBef>
              <a:spcAft>
                <a:spcPts val="0"/>
              </a:spcAft>
              <a:buSzPts val="1400"/>
              <a:buFont typeface="Inconsolata"/>
              <a:buChar char="●"/>
              <a:defRPr>
                <a:latin typeface="Inconsolata"/>
                <a:ea typeface="Inconsolata"/>
                <a:cs typeface="Inconsolata"/>
                <a:sym typeface="Inconsolata"/>
              </a:defRPr>
            </a:lvl7pPr>
            <a:lvl8pPr marL="3657600" lvl="7" indent="-317500">
              <a:lnSpc>
                <a:spcPct val="115000"/>
              </a:lnSpc>
              <a:spcBef>
                <a:spcPts val="0"/>
              </a:spcBef>
              <a:spcAft>
                <a:spcPts val="0"/>
              </a:spcAft>
              <a:buSzPts val="1400"/>
              <a:buFont typeface="Inconsolata"/>
              <a:buChar char="○"/>
              <a:defRPr>
                <a:latin typeface="Inconsolata"/>
                <a:ea typeface="Inconsolata"/>
                <a:cs typeface="Inconsolata"/>
                <a:sym typeface="Inconsolata"/>
              </a:defRPr>
            </a:lvl8pPr>
            <a:lvl9pPr marL="4114800" lvl="8" indent="-317500">
              <a:lnSpc>
                <a:spcPct val="115000"/>
              </a:lnSpc>
              <a:spcBef>
                <a:spcPts val="0"/>
              </a:spcBef>
              <a:spcAft>
                <a:spcPts val="0"/>
              </a:spcAft>
              <a:buSzPts val="1400"/>
              <a:buFont typeface="Inconsolata"/>
              <a:buChar char="■"/>
              <a:defRPr>
                <a:latin typeface="Inconsolata"/>
                <a:ea typeface="Inconsolata"/>
                <a:cs typeface="Inconsolata"/>
                <a:sym typeface="Inconsolat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434343"/>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FFFFFF"/>
              </a:buClr>
              <a:buSzPts val="2800"/>
              <a:buFont typeface="Neuton"/>
              <a:buNone/>
              <a:defRPr sz="2800" b="1">
                <a:solidFill>
                  <a:srgbClr val="FFFFFF"/>
                </a:solidFill>
                <a:latin typeface="Neuton"/>
                <a:ea typeface="Neuton"/>
                <a:cs typeface="Neuton"/>
                <a:sym typeface="Neuton"/>
              </a:defRPr>
            </a:lvl1pPr>
            <a:lvl2pPr lvl="1">
              <a:spcBef>
                <a:spcPts val="0"/>
              </a:spcBef>
              <a:spcAft>
                <a:spcPts val="0"/>
              </a:spcAft>
              <a:buClr>
                <a:srgbClr val="FFFFFF"/>
              </a:buClr>
              <a:buSzPts val="2800"/>
              <a:buFont typeface="Neuton"/>
              <a:buNone/>
              <a:defRPr sz="2800" b="1">
                <a:solidFill>
                  <a:srgbClr val="FFFFFF"/>
                </a:solidFill>
                <a:latin typeface="Neuton"/>
                <a:ea typeface="Neuton"/>
                <a:cs typeface="Neuton"/>
                <a:sym typeface="Neuton"/>
              </a:defRPr>
            </a:lvl2pPr>
            <a:lvl3pPr lvl="2">
              <a:spcBef>
                <a:spcPts val="0"/>
              </a:spcBef>
              <a:spcAft>
                <a:spcPts val="0"/>
              </a:spcAft>
              <a:buClr>
                <a:srgbClr val="FFFFFF"/>
              </a:buClr>
              <a:buSzPts val="2800"/>
              <a:buFont typeface="Neuton"/>
              <a:buNone/>
              <a:defRPr sz="2800" b="1">
                <a:solidFill>
                  <a:srgbClr val="FFFFFF"/>
                </a:solidFill>
                <a:latin typeface="Neuton"/>
                <a:ea typeface="Neuton"/>
                <a:cs typeface="Neuton"/>
                <a:sym typeface="Neuton"/>
              </a:defRPr>
            </a:lvl3pPr>
            <a:lvl4pPr lvl="3">
              <a:spcBef>
                <a:spcPts val="0"/>
              </a:spcBef>
              <a:spcAft>
                <a:spcPts val="0"/>
              </a:spcAft>
              <a:buClr>
                <a:srgbClr val="FFFFFF"/>
              </a:buClr>
              <a:buSzPts val="2800"/>
              <a:buFont typeface="Neuton"/>
              <a:buNone/>
              <a:defRPr sz="2800" b="1">
                <a:solidFill>
                  <a:srgbClr val="FFFFFF"/>
                </a:solidFill>
                <a:latin typeface="Neuton"/>
                <a:ea typeface="Neuton"/>
                <a:cs typeface="Neuton"/>
                <a:sym typeface="Neuton"/>
              </a:defRPr>
            </a:lvl4pPr>
            <a:lvl5pPr lvl="4">
              <a:spcBef>
                <a:spcPts val="0"/>
              </a:spcBef>
              <a:spcAft>
                <a:spcPts val="0"/>
              </a:spcAft>
              <a:buClr>
                <a:srgbClr val="FFFFFF"/>
              </a:buClr>
              <a:buSzPts val="2800"/>
              <a:buFont typeface="Neuton"/>
              <a:buNone/>
              <a:defRPr sz="2800" b="1">
                <a:solidFill>
                  <a:srgbClr val="FFFFFF"/>
                </a:solidFill>
                <a:latin typeface="Neuton"/>
                <a:ea typeface="Neuton"/>
                <a:cs typeface="Neuton"/>
                <a:sym typeface="Neuton"/>
              </a:defRPr>
            </a:lvl5pPr>
            <a:lvl6pPr lvl="5">
              <a:spcBef>
                <a:spcPts val="0"/>
              </a:spcBef>
              <a:spcAft>
                <a:spcPts val="0"/>
              </a:spcAft>
              <a:buClr>
                <a:srgbClr val="FFFFFF"/>
              </a:buClr>
              <a:buSzPts val="2800"/>
              <a:buFont typeface="Neuton"/>
              <a:buNone/>
              <a:defRPr sz="2800" b="1">
                <a:solidFill>
                  <a:srgbClr val="FFFFFF"/>
                </a:solidFill>
                <a:latin typeface="Neuton"/>
                <a:ea typeface="Neuton"/>
                <a:cs typeface="Neuton"/>
                <a:sym typeface="Neuton"/>
              </a:defRPr>
            </a:lvl6pPr>
            <a:lvl7pPr lvl="6">
              <a:spcBef>
                <a:spcPts val="0"/>
              </a:spcBef>
              <a:spcAft>
                <a:spcPts val="0"/>
              </a:spcAft>
              <a:buClr>
                <a:srgbClr val="FFFFFF"/>
              </a:buClr>
              <a:buSzPts val="2800"/>
              <a:buFont typeface="Neuton"/>
              <a:buNone/>
              <a:defRPr sz="2800" b="1">
                <a:solidFill>
                  <a:srgbClr val="FFFFFF"/>
                </a:solidFill>
                <a:latin typeface="Neuton"/>
                <a:ea typeface="Neuton"/>
                <a:cs typeface="Neuton"/>
                <a:sym typeface="Neuton"/>
              </a:defRPr>
            </a:lvl7pPr>
            <a:lvl8pPr lvl="7">
              <a:spcBef>
                <a:spcPts val="0"/>
              </a:spcBef>
              <a:spcAft>
                <a:spcPts val="0"/>
              </a:spcAft>
              <a:buClr>
                <a:srgbClr val="FFFFFF"/>
              </a:buClr>
              <a:buSzPts val="2800"/>
              <a:buFont typeface="Neuton"/>
              <a:buNone/>
              <a:defRPr sz="2800" b="1">
                <a:solidFill>
                  <a:srgbClr val="FFFFFF"/>
                </a:solidFill>
                <a:latin typeface="Neuton"/>
                <a:ea typeface="Neuton"/>
                <a:cs typeface="Neuton"/>
                <a:sym typeface="Neuton"/>
              </a:defRPr>
            </a:lvl8pPr>
            <a:lvl9pPr lvl="8">
              <a:spcBef>
                <a:spcPts val="0"/>
              </a:spcBef>
              <a:spcAft>
                <a:spcPts val="0"/>
              </a:spcAft>
              <a:buClr>
                <a:srgbClr val="FFFFFF"/>
              </a:buClr>
              <a:buSzPts val="2800"/>
              <a:buFont typeface="Neuton"/>
              <a:buNone/>
              <a:defRPr sz="2800" b="1">
                <a:solidFill>
                  <a:srgbClr val="FFFFFF"/>
                </a:solidFill>
                <a:latin typeface="Neuton"/>
                <a:ea typeface="Neuton"/>
                <a:cs typeface="Neuton"/>
                <a:sym typeface="Neuton"/>
              </a:defRPr>
            </a:lvl9pPr>
          </a:lstStyle>
          <a:p>
            <a:endParaRPr/>
          </a:p>
        </p:txBody>
      </p:sp>
      <p:sp>
        <p:nvSpPr>
          <p:cNvPr id="52" name="Google Shape;52;p1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55600">
              <a:lnSpc>
                <a:spcPct val="115000"/>
              </a:lnSpc>
              <a:spcBef>
                <a:spcPts val="0"/>
              </a:spcBef>
              <a:spcAft>
                <a:spcPts val="0"/>
              </a:spcAft>
              <a:buClr>
                <a:srgbClr val="FFFFFF"/>
              </a:buClr>
              <a:buSzPts val="2000"/>
              <a:buFont typeface="Neuton Light"/>
              <a:buChar char="●"/>
              <a:defRPr sz="2000">
                <a:solidFill>
                  <a:srgbClr val="FFFFFF"/>
                </a:solidFill>
                <a:latin typeface="Neuton Light"/>
                <a:ea typeface="Neuton Light"/>
                <a:cs typeface="Neuton Light"/>
                <a:sym typeface="Neuton Light"/>
              </a:defRPr>
            </a:lvl1pPr>
            <a:lvl2pPr marL="914400" lvl="1" indent="-330200">
              <a:lnSpc>
                <a:spcPct val="115000"/>
              </a:lnSpc>
              <a:spcBef>
                <a:spcPts val="0"/>
              </a:spcBef>
              <a:spcAft>
                <a:spcPts val="0"/>
              </a:spcAft>
              <a:buClr>
                <a:srgbClr val="FFFFFF"/>
              </a:buClr>
              <a:buSzPts val="1600"/>
              <a:buFont typeface="Neuton Light"/>
              <a:buChar char="○"/>
              <a:defRPr sz="1600">
                <a:solidFill>
                  <a:srgbClr val="FFFFFF"/>
                </a:solidFill>
                <a:latin typeface="Neuton Light"/>
                <a:ea typeface="Neuton Light"/>
                <a:cs typeface="Neuton Light"/>
                <a:sym typeface="Neuton Light"/>
              </a:defRPr>
            </a:lvl2pPr>
            <a:lvl3pPr marL="1371600" lvl="2" indent="-330200">
              <a:lnSpc>
                <a:spcPct val="115000"/>
              </a:lnSpc>
              <a:spcBef>
                <a:spcPts val="0"/>
              </a:spcBef>
              <a:spcAft>
                <a:spcPts val="0"/>
              </a:spcAft>
              <a:buClr>
                <a:srgbClr val="FFFFFF"/>
              </a:buClr>
              <a:buSzPts val="1600"/>
              <a:buFont typeface="Neuton Light"/>
              <a:buChar char="■"/>
              <a:defRPr sz="1600">
                <a:solidFill>
                  <a:srgbClr val="FFFFFF"/>
                </a:solidFill>
                <a:latin typeface="Neuton Light"/>
                <a:ea typeface="Neuton Light"/>
                <a:cs typeface="Neuton Light"/>
                <a:sym typeface="Neuton Light"/>
              </a:defRPr>
            </a:lvl3pPr>
            <a:lvl4pPr marL="1828800" lvl="3" indent="-330200">
              <a:lnSpc>
                <a:spcPct val="115000"/>
              </a:lnSpc>
              <a:spcBef>
                <a:spcPts val="0"/>
              </a:spcBef>
              <a:spcAft>
                <a:spcPts val="0"/>
              </a:spcAft>
              <a:buClr>
                <a:srgbClr val="FFFFFF"/>
              </a:buClr>
              <a:buSzPts val="1600"/>
              <a:buFont typeface="Neuton Light"/>
              <a:buChar char="●"/>
              <a:defRPr sz="1600">
                <a:solidFill>
                  <a:srgbClr val="FFFFFF"/>
                </a:solidFill>
                <a:latin typeface="Neuton Light"/>
                <a:ea typeface="Neuton Light"/>
                <a:cs typeface="Neuton Light"/>
                <a:sym typeface="Neuton Light"/>
              </a:defRPr>
            </a:lvl4pPr>
            <a:lvl5pPr marL="2286000" lvl="4" indent="-330200">
              <a:lnSpc>
                <a:spcPct val="115000"/>
              </a:lnSpc>
              <a:spcBef>
                <a:spcPts val="0"/>
              </a:spcBef>
              <a:spcAft>
                <a:spcPts val="0"/>
              </a:spcAft>
              <a:buClr>
                <a:srgbClr val="FFFFFF"/>
              </a:buClr>
              <a:buSzPts val="1600"/>
              <a:buFont typeface="Neuton Light"/>
              <a:buChar char="○"/>
              <a:defRPr sz="1600">
                <a:solidFill>
                  <a:srgbClr val="FFFFFF"/>
                </a:solidFill>
                <a:latin typeface="Neuton Light"/>
                <a:ea typeface="Neuton Light"/>
                <a:cs typeface="Neuton Light"/>
                <a:sym typeface="Neuton Light"/>
              </a:defRPr>
            </a:lvl5pPr>
            <a:lvl6pPr marL="2743200" lvl="5" indent="-330200">
              <a:lnSpc>
                <a:spcPct val="115000"/>
              </a:lnSpc>
              <a:spcBef>
                <a:spcPts val="0"/>
              </a:spcBef>
              <a:spcAft>
                <a:spcPts val="0"/>
              </a:spcAft>
              <a:buClr>
                <a:srgbClr val="FFFFFF"/>
              </a:buClr>
              <a:buSzPts val="1600"/>
              <a:buFont typeface="Neuton Light"/>
              <a:buChar char="■"/>
              <a:defRPr sz="1600">
                <a:solidFill>
                  <a:srgbClr val="FFFFFF"/>
                </a:solidFill>
                <a:latin typeface="Neuton Light"/>
                <a:ea typeface="Neuton Light"/>
                <a:cs typeface="Neuton Light"/>
                <a:sym typeface="Neuton Light"/>
              </a:defRPr>
            </a:lvl6pPr>
            <a:lvl7pPr marL="3200400" lvl="6" indent="-330200">
              <a:lnSpc>
                <a:spcPct val="115000"/>
              </a:lnSpc>
              <a:spcBef>
                <a:spcPts val="0"/>
              </a:spcBef>
              <a:spcAft>
                <a:spcPts val="0"/>
              </a:spcAft>
              <a:buClr>
                <a:srgbClr val="FFFFFF"/>
              </a:buClr>
              <a:buSzPts val="1600"/>
              <a:buFont typeface="Neuton Light"/>
              <a:buChar char="●"/>
              <a:defRPr sz="1600">
                <a:solidFill>
                  <a:srgbClr val="FFFFFF"/>
                </a:solidFill>
                <a:latin typeface="Neuton Light"/>
                <a:ea typeface="Neuton Light"/>
                <a:cs typeface="Neuton Light"/>
                <a:sym typeface="Neuton Light"/>
              </a:defRPr>
            </a:lvl7pPr>
            <a:lvl8pPr marL="3657600" lvl="7" indent="-330200">
              <a:lnSpc>
                <a:spcPct val="115000"/>
              </a:lnSpc>
              <a:spcBef>
                <a:spcPts val="0"/>
              </a:spcBef>
              <a:spcAft>
                <a:spcPts val="0"/>
              </a:spcAft>
              <a:buClr>
                <a:srgbClr val="FFFFFF"/>
              </a:buClr>
              <a:buSzPts val="1600"/>
              <a:buFont typeface="Neuton Light"/>
              <a:buChar char="○"/>
              <a:defRPr sz="1600">
                <a:solidFill>
                  <a:srgbClr val="FFFFFF"/>
                </a:solidFill>
                <a:latin typeface="Neuton Light"/>
                <a:ea typeface="Neuton Light"/>
                <a:cs typeface="Neuton Light"/>
                <a:sym typeface="Neuton Light"/>
              </a:defRPr>
            </a:lvl8pPr>
            <a:lvl9pPr marL="4114800" lvl="8" indent="-330200">
              <a:lnSpc>
                <a:spcPct val="115000"/>
              </a:lnSpc>
              <a:spcBef>
                <a:spcPts val="0"/>
              </a:spcBef>
              <a:spcAft>
                <a:spcPts val="0"/>
              </a:spcAft>
              <a:buClr>
                <a:srgbClr val="FFFFFF"/>
              </a:buClr>
              <a:buSzPts val="1600"/>
              <a:buFont typeface="Neuton Light"/>
              <a:buChar char="■"/>
              <a:defRPr sz="1600">
                <a:solidFill>
                  <a:srgbClr val="FFFFFF"/>
                </a:solidFill>
                <a:latin typeface="Neuton Light"/>
                <a:ea typeface="Neuton Light"/>
                <a:cs typeface="Neuton Light"/>
                <a:sym typeface="Neuton Light"/>
              </a:defRPr>
            </a:lvl9pPr>
          </a:lstStyle>
          <a:p>
            <a:endParaRPr/>
          </a:p>
        </p:txBody>
      </p:sp>
      <p:sp>
        <p:nvSpPr>
          <p:cNvPr id="53" name="Google Shape;53;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name="simple-light-2">
    <p:bg>
      <p:bgPr>
        <a:solidFill>
          <a:srgbClr val="FCE5CD"/>
        </a:solidFill>
        <a:effectLst/>
      </p:bgPr>
    </p:bg>
    <p:spTree>
      <p:nvGrpSpPr>
        <p:cNvPr id="1" name="Shape 95"/>
        <p:cNvGrpSpPr/>
        <p:nvPr/>
      </p:nvGrpSpPr>
      <p:grpSpPr>
        <a:xfrm>
          <a:off x="0" y="0"/>
          <a:ext cx="0" cy="0"/>
          <a:chOff x="0" y="0"/>
          <a:chExt cx="0" cy="0"/>
        </a:xfrm>
      </p:grpSpPr>
      <p:sp>
        <p:nvSpPr>
          <p:cNvPr id="96" name="Google Shape;96;p2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SzPts val="2800"/>
              <a:buFont typeface="Noto Sans"/>
              <a:buNone/>
              <a:defRPr sz="2800" b="1">
                <a:latin typeface="Noto Sans"/>
                <a:ea typeface="Noto Sans"/>
                <a:cs typeface="Noto Sans"/>
                <a:sym typeface="Noto Sans"/>
              </a:defRPr>
            </a:lvl1pPr>
            <a:lvl2pPr lvl="1">
              <a:spcBef>
                <a:spcPts val="0"/>
              </a:spcBef>
              <a:spcAft>
                <a:spcPts val="0"/>
              </a:spcAft>
              <a:buSzPts val="2800"/>
              <a:buFont typeface="Noto Sans"/>
              <a:buNone/>
              <a:defRPr sz="2800" b="1">
                <a:latin typeface="Noto Sans"/>
                <a:ea typeface="Noto Sans"/>
                <a:cs typeface="Noto Sans"/>
                <a:sym typeface="Noto Sans"/>
              </a:defRPr>
            </a:lvl2pPr>
            <a:lvl3pPr lvl="2">
              <a:spcBef>
                <a:spcPts val="0"/>
              </a:spcBef>
              <a:spcAft>
                <a:spcPts val="0"/>
              </a:spcAft>
              <a:buSzPts val="2800"/>
              <a:buFont typeface="Noto Sans"/>
              <a:buNone/>
              <a:defRPr sz="2800" b="1">
                <a:latin typeface="Noto Sans"/>
                <a:ea typeface="Noto Sans"/>
                <a:cs typeface="Noto Sans"/>
                <a:sym typeface="Noto Sans"/>
              </a:defRPr>
            </a:lvl3pPr>
            <a:lvl4pPr lvl="3">
              <a:spcBef>
                <a:spcPts val="0"/>
              </a:spcBef>
              <a:spcAft>
                <a:spcPts val="0"/>
              </a:spcAft>
              <a:buSzPts val="2800"/>
              <a:buFont typeface="Noto Sans"/>
              <a:buNone/>
              <a:defRPr sz="2800" b="1">
                <a:latin typeface="Noto Sans"/>
                <a:ea typeface="Noto Sans"/>
                <a:cs typeface="Noto Sans"/>
                <a:sym typeface="Noto Sans"/>
              </a:defRPr>
            </a:lvl4pPr>
            <a:lvl5pPr lvl="4">
              <a:spcBef>
                <a:spcPts val="0"/>
              </a:spcBef>
              <a:spcAft>
                <a:spcPts val="0"/>
              </a:spcAft>
              <a:buSzPts val="2800"/>
              <a:buFont typeface="Noto Sans"/>
              <a:buNone/>
              <a:defRPr sz="2800" b="1">
                <a:latin typeface="Noto Sans"/>
                <a:ea typeface="Noto Sans"/>
                <a:cs typeface="Noto Sans"/>
                <a:sym typeface="Noto Sans"/>
              </a:defRPr>
            </a:lvl5pPr>
            <a:lvl6pPr lvl="5">
              <a:spcBef>
                <a:spcPts val="0"/>
              </a:spcBef>
              <a:spcAft>
                <a:spcPts val="0"/>
              </a:spcAft>
              <a:buSzPts val="2800"/>
              <a:buFont typeface="Noto Sans"/>
              <a:buNone/>
              <a:defRPr sz="2800" b="1">
                <a:latin typeface="Noto Sans"/>
                <a:ea typeface="Noto Sans"/>
                <a:cs typeface="Noto Sans"/>
                <a:sym typeface="Noto Sans"/>
              </a:defRPr>
            </a:lvl6pPr>
            <a:lvl7pPr lvl="6">
              <a:spcBef>
                <a:spcPts val="0"/>
              </a:spcBef>
              <a:spcAft>
                <a:spcPts val="0"/>
              </a:spcAft>
              <a:buSzPts val="2800"/>
              <a:buFont typeface="Noto Sans"/>
              <a:buNone/>
              <a:defRPr sz="2800" b="1">
                <a:latin typeface="Noto Sans"/>
                <a:ea typeface="Noto Sans"/>
                <a:cs typeface="Noto Sans"/>
                <a:sym typeface="Noto Sans"/>
              </a:defRPr>
            </a:lvl7pPr>
            <a:lvl8pPr lvl="7">
              <a:spcBef>
                <a:spcPts val="0"/>
              </a:spcBef>
              <a:spcAft>
                <a:spcPts val="0"/>
              </a:spcAft>
              <a:buSzPts val="2800"/>
              <a:buFont typeface="Noto Sans"/>
              <a:buNone/>
              <a:defRPr sz="2800" b="1">
                <a:latin typeface="Noto Sans"/>
                <a:ea typeface="Noto Sans"/>
                <a:cs typeface="Noto Sans"/>
                <a:sym typeface="Noto Sans"/>
              </a:defRPr>
            </a:lvl8pPr>
            <a:lvl9pPr lvl="8">
              <a:spcBef>
                <a:spcPts val="0"/>
              </a:spcBef>
              <a:spcAft>
                <a:spcPts val="0"/>
              </a:spcAft>
              <a:buSzPts val="2800"/>
              <a:buFont typeface="Noto Sans"/>
              <a:buNone/>
              <a:defRPr sz="2800" b="1">
                <a:latin typeface="Noto Sans"/>
                <a:ea typeface="Noto Sans"/>
                <a:cs typeface="Noto Sans"/>
                <a:sym typeface="Noto Sans"/>
              </a:defRPr>
            </a:lvl9pPr>
          </a:lstStyle>
          <a:p>
            <a:endParaRPr/>
          </a:p>
        </p:txBody>
      </p:sp>
      <p:sp>
        <p:nvSpPr>
          <p:cNvPr id="97" name="Google Shape;97;p2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SzPts val="1800"/>
              <a:buFont typeface="Noto Sans"/>
              <a:buChar char="●"/>
              <a:defRPr sz="1800">
                <a:latin typeface="Noto Sans"/>
                <a:ea typeface="Noto Sans"/>
                <a:cs typeface="Noto Sans"/>
                <a:sym typeface="Noto Sans"/>
              </a:defRPr>
            </a:lvl1pPr>
            <a:lvl2pPr marL="914400" lvl="1" indent="-317500">
              <a:lnSpc>
                <a:spcPct val="115000"/>
              </a:lnSpc>
              <a:spcBef>
                <a:spcPts val="0"/>
              </a:spcBef>
              <a:spcAft>
                <a:spcPts val="0"/>
              </a:spcAft>
              <a:buSzPts val="1400"/>
              <a:buFont typeface="Noto Sans"/>
              <a:buChar char="○"/>
              <a:defRPr>
                <a:latin typeface="Noto Sans"/>
                <a:ea typeface="Noto Sans"/>
                <a:cs typeface="Noto Sans"/>
                <a:sym typeface="Noto Sans"/>
              </a:defRPr>
            </a:lvl2pPr>
            <a:lvl3pPr marL="1371600" lvl="2" indent="-317500">
              <a:lnSpc>
                <a:spcPct val="115000"/>
              </a:lnSpc>
              <a:spcBef>
                <a:spcPts val="0"/>
              </a:spcBef>
              <a:spcAft>
                <a:spcPts val="0"/>
              </a:spcAft>
              <a:buSzPts val="1400"/>
              <a:buFont typeface="Noto Sans"/>
              <a:buChar char="■"/>
              <a:defRPr>
                <a:latin typeface="Noto Sans"/>
                <a:ea typeface="Noto Sans"/>
                <a:cs typeface="Noto Sans"/>
                <a:sym typeface="Noto Sans"/>
              </a:defRPr>
            </a:lvl3pPr>
            <a:lvl4pPr marL="1828800" lvl="3" indent="-317500">
              <a:lnSpc>
                <a:spcPct val="115000"/>
              </a:lnSpc>
              <a:spcBef>
                <a:spcPts val="0"/>
              </a:spcBef>
              <a:spcAft>
                <a:spcPts val="0"/>
              </a:spcAft>
              <a:buSzPts val="1400"/>
              <a:buFont typeface="Noto Sans"/>
              <a:buChar char="●"/>
              <a:defRPr>
                <a:latin typeface="Noto Sans"/>
                <a:ea typeface="Noto Sans"/>
                <a:cs typeface="Noto Sans"/>
                <a:sym typeface="Noto Sans"/>
              </a:defRPr>
            </a:lvl4pPr>
            <a:lvl5pPr marL="2286000" lvl="4" indent="-317500">
              <a:lnSpc>
                <a:spcPct val="115000"/>
              </a:lnSpc>
              <a:spcBef>
                <a:spcPts val="0"/>
              </a:spcBef>
              <a:spcAft>
                <a:spcPts val="0"/>
              </a:spcAft>
              <a:buSzPts val="1400"/>
              <a:buFont typeface="Noto Sans"/>
              <a:buChar char="○"/>
              <a:defRPr>
                <a:latin typeface="Noto Sans"/>
                <a:ea typeface="Noto Sans"/>
                <a:cs typeface="Noto Sans"/>
                <a:sym typeface="Noto Sans"/>
              </a:defRPr>
            </a:lvl5pPr>
            <a:lvl6pPr marL="2743200" lvl="5" indent="-317500">
              <a:lnSpc>
                <a:spcPct val="115000"/>
              </a:lnSpc>
              <a:spcBef>
                <a:spcPts val="0"/>
              </a:spcBef>
              <a:spcAft>
                <a:spcPts val="0"/>
              </a:spcAft>
              <a:buSzPts val="1400"/>
              <a:buFont typeface="Noto Sans"/>
              <a:buChar char="■"/>
              <a:defRPr>
                <a:latin typeface="Noto Sans"/>
                <a:ea typeface="Noto Sans"/>
                <a:cs typeface="Noto Sans"/>
                <a:sym typeface="Noto Sans"/>
              </a:defRPr>
            </a:lvl6pPr>
            <a:lvl7pPr marL="3200400" lvl="6" indent="-317500">
              <a:lnSpc>
                <a:spcPct val="115000"/>
              </a:lnSpc>
              <a:spcBef>
                <a:spcPts val="0"/>
              </a:spcBef>
              <a:spcAft>
                <a:spcPts val="0"/>
              </a:spcAft>
              <a:buSzPts val="1400"/>
              <a:buFont typeface="Noto Sans"/>
              <a:buChar char="●"/>
              <a:defRPr>
                <a:latin typeface="Noto Sans"/>
                <a:ea typeface="Noto Sans"/>
                <a:cs typeface="Noto Sans"/>
                <a:sym typeface="Noto Sans"/>
              </a:defRPr>
            </a:lvl7pPr>
            <a:lvl8pPr marL="3657600" lvl="7" indent="-317500">
              <a:lnSpc>
                <a:spcPct val="115000"/>
              </a:lnSpc>
              <a:spcBef>
                <a:spcPts val="0"/>
              </a:spcBef>
              <a:spcAft>
                <a:spcPts val="0"/>
              </a:spcAft>
              <a:buSzPts val="1400"/>
              <a:buFont typeface="Noto Sans"/>
              <a:buChar char="○"/>
              <a:defRPr>
                <a:latin typeface="Noto Sans"/>
                <a:ea typeface="Noto Sans"/>
                <a:cs typeface="Noto Sans"/>
                <a:sym typeface="Noto Sans"/>
              </a:defRPr>
            </a:lvl8pPr>
            <a:lvl9pPr marL="4114800" lvl="8" indent="-317500">
              <a:lnSpc>
                <a:spcPct val="115000"/>
              </a:lnSpc>
              <a:spcBef>
                <a:spcPts val="0"/>
              </a:spcBef>
              <a:spcAft>
                <a:spcPts val="0"/>
              </a:spcAft>
              <a:buSzPts val="1400"/>
              <a:buFont typeface="Noto Sans"/>
              <a:buChar char="■"/>
              <a:defRPr>
                <a:latin typeface="Noto Sans"/>
                <a:ea typeface="Noto Sans"/>
                <a:cs typeface="Noto Sans"/>
                <a:sym typeface="Noto Sans"/>
              </a:defRPr>
            </a:lvl9pPr>
          </a:lstStyle>
          <a:p>
            <a:endParaRPr/>
          </a:p>
        </p:txBody>
      </p:sp>
      <p:sp>
        <p:nvSpPr>
          <p:cNvPr id="98" name="Google Shape;98;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name="simple-light-2">
    <p:bg>
      <p:bgPr>
        <a:solidFill>
          <a:srgbClr val="D9EAD3"/>
        </a:solidFill>
        <a:effectLst/>
      </p:bgPr>
    </p:bg>
    <p:spTree>
      <p:nvGrpSpPr>
        <p:cNvPr id="1" name="Shape 140"/>
        <p:cNvGrpSpPr/>
        <p:nvPr/>
      </p:nvGrpSpPr>
      <p:grpSpPr>
        <a:xfrm>
          <a:off x="0" y="0"/>
          <a:ext cx="0" cy="0"/>
          <a:chOff x="0" y="0"/>
          <a:chExt cx="0" cy="0"/>
        </a:xfrm>
      </p:grpSpPr>
      <p:sp>
        <p:nvSpPr>
          <p:cNvPr id="141" name="Google Shape;141;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274E13"/>
              </a:buClr>
              <a:buSzPts val="2800"/>
              <a:buFont typeface="Spectral"/>
              <a:buNone/>
              <a:defRPr sz="2800" b="1">
                <a:solidFill>
                  <a:srgbClr val="274E13"/>
                </a:solidFill>
                <a:latin typeface="Spectral"/>
                <a:ea typeface="Spectral"/>
                <a:cs typeface="Spectral"/>
                <a:sym typeface="Spectral"/>
              </a:defRPr>
            </a:lvl1pPr>
            <a:lvl2pPr lvl="1">
              <a:spcBef>
                <a:spcPts val="0"/>
              </a:spcBef>
              <a:spcAft>
                <a:spcPts val="0"/>
              </a:spcAft>
              <a:buClr>
                <a:srgbClr val="274E13"/>
              </a:buClr>
              <a:buSzPts val="2800"/>
              <a:buFont typeface="Spectral"/>
              <a:buNone/>
              <a:defRPr sz="2800" b="1">
                <a:solidFill>
                  <a:srgbClr val="274E13"/>
                </a:solidFill>
                <a:latin typeface="Spectral"/>
                <a:ea typeface="Spectral"/>
                <a:cs typeface="Spectral"/>
                <a:sym typeface="Spectral"/>
              </a:defRPr>
            </a:lvl2pPr>
            <a:lvl3pPr lvl="2">
              <a:spcBef>
                <a:spcPts val="0"/>
              </a:spcBef>
              <a:spcAft>
                <a:spcPts val="0"/>
              </a:spcAft>
              <a:buClr>
                <a:srgbClr val="274E13"/>
              </a:buClr>
              <a:buSzPts val="2800"/>
              <a:buFont typeface="Spectral"/>
              <a:buNone/>
              <a:defRPr sz="2800" b="1">
                <a:solidFill>
                  <a:srgbClr val="274E13"/>
                </a:solidFill>
                <a:latin typeface="Spectral"/>
                <a:ea typeface="Spectral"/>
                <a:cs typeface="Spectral"/>
                <a:sym typeface="Spectral"/>
              </a:defRPr>
            </a:lvl3pPr>
            <a:lvl4pPr lvl="3">
              <a:spcBef>
                <a:spcPts val="0"/>
              </a:spcBef>
              <a:spcAft>
                <a:spcPts val="0"/>
              </a:spcAft>
              <a:buClr>
                <a:srgbClr val="274E13"/>
              </a:buClr>
              <a:buSzPts val="2800"/>
              <a:buFont typeface="Spectral"/>
              <a:buNone/>
              <a:defRPr sz="2800" b="1">
                <a:solidFill>
                  <a:srgbClr val="274E13"/>
                </a:solidFill>
                <a:latin typeface="Spectral"/>
                <a:ea typeface="Spectral"/>
                <a:cs typeface="Spectral"/>
                <a:sym typeface="Spectral"/>
              </a:defRPr>
            </a:lvl4pPr>
            <a:lvl5pPr lvl="4">
              <a:spcBef>
                <a:spcPts val="0"/>
              </a:spcBef>
              <a:spcAft>
                <a:spcPts val="0"/>
              </a:spcAft>
              <a:buClr>
                <a:srgbClr val="274E13"/>
              </a:buClr>
              <a:buSzPts val="2800"/>
              <a:buFont typeface="Spectral"/>
              <a:buNone/>
              <a:defRPr sz="2800" b="1">
                <a:solidFill>
                  <a:srgbClr val="274E13"/>
                </a:solidFill>
                <a:latin typeface="Spectral"/>
                <a:ea typeface="Spectral"/>
                <a:cs typeface="Spectral"/>
                <a:sym typeface="Spectral"/>
              </a:defRPr>
            </a:lvl5pPr>
            <a:lvl6pPr lvl="5">
              <a:spcBef>
                <a:spcPts val="0"/>
              </a:spcBef>
              <a:spcAft>
                <a:spcPts val="0"/>
              </a:spcAft>
              <a:buClr>
                <a:srgbClr val="274E13"/>
              </a:buClr>
              <a:buSzPts val="2800"/>
              <a:buFont typeface="Spectral"/>
              <a:buNone/>
              <a:defRPr sz="2800" b="1">
                <a:solidFill>
                  <a:srgbClr val="274E13"/>
                </a:solidFill>
                <a:latin typeface="Spectral"/>
                <a:ea typeface="Spectral"/>
                <a:cs typeface="Spectral"/>
                <a:sym typeface="Spectral"/>
              </a:defRPr>
            </a:lvl6pPr>
            <a:lvl7pPr lvl="6">
              <a:spcBef>
                <a:spcPts val="0"/>
              </a:spcBef>
              <a:spcAft>
                <a:spcPts val="0"/>
              </a:spcAft>
              <a:buClr>
                <a:srgbClr val="274E13"/>
              </a:buClr>
              <a:buSzPts val="2800"/>
              <a:buFont typeface="Spectral"/>
              <a:buNone/>
              <a:defRPr sz="2800" b="1">
                <a:solidFill>
                  <a:srgbClr val="274E13"/>
                </a:solidFill>
                <a:latin typeface="Spectral"/>
                <a:ea typeface="Spectral"/>
                <a:cs typeface="Spectral"/>
                <a:sym typeface="Spectral"/>
              </a:defRPr>
            </a:lvl7pPr>
            <a:lvl8pPr lvl="7">
              <a:spcBef>
                <a:spcPts val="0"/>
              </a:spcBef>
              <a:spcAft>
                <a:spcPts val="0"/>
              </a:spcAft>
              <a:buClr>
                <a:srgbClr val="274E13"/>
              </a:buClr>
              <a:buSzPts val="2800"/>
              <a:buFont typeface="Spectral"/>
              <a:buNone/>
              <a:defRPr sz="2800" b="1">
                <a:solidFill>
                  <a:srgbClr val="274E13"/>
                </a:solidFill>
                <a:latin typeface="Spectral"/>
                <a:ea typeface="Spectral"/>
                <a:cs typeface="Spectral"/>
                <a:sym typeface="Spectral"/>
              </a:defRPr>
            </a:lvl8pPr>
            <a:lvl9pPr lvl="8">
              <a:spcBef>
                <a:spcPts val="0"/>
              </a:spcBef>
              <a:spcAft>
                <a:spcPts val="0"/>
              </a:spcAft>
              <a:buClr>
                <a:srgbClr val="274E13"/>
              </a:buClr>
              <a:buSzPts val="2800"/>
              <a:buFont typeface="Spectral"/>
              <a:buNone/>
              <a:defRPr sz="2800" b="1">
                <a:solidFill>
                  <a:srgbClr val="274E13"/>
                </a:solidFill>
                <a:latin typeface="Spectral"/>
                <a:ea typeface="Spectral"/>
                <a:cs typeface="Spectral"/>
                <a:sym typeface="Spectral"/>
              </a:defRPr>
            </a:lvl9pPr>
          </a:lstStyle>
          <a:p>
            <a:endParaRPr/>
          </a:p>
        </p:txBody>
      </p:sp>
      <p:sp>
        <p:nvSpPr>
          <p:cNvPr id="142" name="Google Shape;142;p3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274E13"/>
              </a:buClr>
              <a:buSzPts val="1800"/>
              <a:buFont typeface="Spectral"/>
              <a:buChar char="●"/>
              <a:defRPr sz="1800">
                <a:solidFill>
                  <a:srgbClr val="274E13"/>
                </a:solidFill>
                <a:latin typeface="Spectral"/>
                <a:ea typeface="Spectral"/>
                <a:cs typeface="Spectral"/>
                <a:sym typeface="Spectral"/>
              </a:defRPr>
            </a:lvl1pPr>
            <a:lvl2pPr marL="914400" lvl="1" indent="-317500">
              <a:lnSpc>
                <a:spcPct val="115000"/>
              </a:lnSpc>
              <a:spcBef>
                <a:spcPts val="0"/>
              </a:spcBef>
              <a:spcAft>
                <a:spcPts val="0"/>
              </a:spcAft>
              <a:buClr>
                <a:srgbClr val="274E13"/>
              </a:buClr>
              <a:buSzPts val="1400"/>
              <a:buFont typeface="Spectral"/>
              <a:buChar char="○"/>
              <a:defRPr>
                <a:solidFill>
                  <a:srgbClr val="274E13"/>
                </a:solidFill>
                <a:latin typeface="Spectral"/>
                <a:ea typeface="Spectral"/>
                <a:cs typeface="Spectral"/>
                <a:sym typeface="Spectral"/>
              </a:defRPr>
            </a:lvl2pPr>
            <a:lvl3pPr marL="1371600" lvl="2" indent="-317500">
              <a:lnSpc>
                <a:spcPct val="115000"/>
              </a:lnSpc>
              <a:spcBef>
                <a:spcPts val="0"/>
              </a:spcBef>
              <a:spcAft>
                <a:spcPts val="0"/>
              </a:spcAft>
              <a:buClr>
                <a:srgbClr val="274E13"/>
              </a:buClr>
              <a:buSzPts val="1400"/>
              <a:buFont typeface="Spectral"/>
              <a:buChar char="■"/>
              <a:defRPr>
                <a:solidFill>
                  <a:srgbClr val="274E13"/>
                </a:solidFill>
                <a:latin typeface="Spectral"/>
                <a:ea typeface="Spectral"/>
                <a:cs typeface="Spectral"/>
                <a:sym typeface="Spectral"/>
              </a:defRPr>
            </a:lvl3pPr>
            <a:lvl4pPr marL="1828800" lvl="3" indent="-317500">
              <a:lnSpc>
                <a:spcPct val="115000"/>
              </a:lnSpc>
              <a:spcBef>
                <a:spcPts val="0"/>
              </a:spcBef>
              <a:spcAft>
                <a:spcPts val="0"/>
              </a:spcAft>
              <a:buClr>
                <a:srgbClr val="274E13"/>
              </a:buClr>
              <a:buSzPts val="1400"/>
              <a:buFont typeface="Spectral"/>
              <a:buChar char="●"/>
              <a:defRPr>
                <a:solidFill>
                  <a:srgbClr val="274E13"/>
                </a:solidFill>
                <a:latin typeface="Spectral"/>
                <a:ea typeface="Spectral"/>
                <a:cs typeface="Spectral"/>
                <a:sym typeface="Spectral"/>
              </a:defRPr>
            </a:lvl4pPr>
            <a:lvl5pPr marL="2286000" lvl="4" indent="-317500">
              <a:lnSpc>
                <a:spcPct val="115000"/>
              </a:lnSpc>
              <a:spcBef>
                <a:spcPts val="0"/>
              </a:spcBef>
              <a:spcAft>
                <a:spcPts val="0"/>
              </a:spcAft>
              <a:buClr>
                <a:srgbClr val="274E13"/>
              </a:buClr>
              <a:buSzPts val="1400"/>
              <a:buFont typeface="Spectral"/>
              <a:buChar char="○"/>
              <a:defRPr>
                <a:solidFill>
                  <a:srgbClr val="274E13"/>
                </a:solidFill>
                <a:latin typeface="Spectral"/>
                <a:ea typeface="Spectral"/>
                <a:cs typeface="Spectral"/>
                <a:sym typeface="Spectral"/>
              </a:defRPr>
            </a:lvl5pPr>
            <a:lvl6pPr marL="2743200" lvl="5" indent="-317500">
              <a:lnSpc>
                <a:spcPct val="115000"/>
              </a:lnSpc>
              <a:spcBef>
                <a:spcPts val="0"/>
              </a:spcBef>
              <a:spcAft>
                <a:spcPts val="0"/>
              </a:spcAft>
              <a:buClr>
                <a:srgbClr val="274E13"/>
              </a:buClr>
              <a:buSzPts val="1400"/>
              <a:buFont typeface="Spectral"/>
              <a:buChar char="■"/>
              <a:defRPr>
                <a:solidFill>
                  <a:srgbClr val="274E13"/>
                </a:solidFill>
                <a:latin typeface="Spectral"/>
                <a:ea typeface="Spectral"/>
                <a:cs typeface="Spectral"/>
                <a:sym typeface="Spectral"/>
              </a:defRPr>
            </a:lvl6pPr>
            <a:lvl7pPr marL="3200400" lvl="6" indent="-317500">
              <a:lnSpc>
                <a:spcPct val="115000"/>
              </a:lnSpc>
              <a:spcBef>
                <a:spcPts val="0"/>
              </a:spcBef>
              <a:spcAft>
                <a:spcPts val="0"/>
              </a:spcAft>
              <a:buClr>
                <a:srgbClr val="274E13"/>
              </a:buClr>
              <a:buSzPts val="1400"/>
              <a:buFont typeface="Spectral"/>
              <a:buChar char="●"/>
              <a:defRPr>
                <a:solidFill>
                  <a:srgbClr val="274E13"/>
                </a:solidFill>
                <a:latin typeface="Spectral"/>
                <a:ea typeface="Spectral"/>
                <a:cs typeface="Spectral"/>
                <a:sym typeface="Spectral"/>
              </a:defRPr>
            </a:lvl7pPr>
            <a:lvl8pPr marL="3657600" lvl="7" indent="-317500">
              <a:lnSpc>
                <a:spcPct val="115000"/>
              </a:lnSpc>
              <a:spcBef>
                <a:spcPts val="0"/>
              </a:spcBef>
              <a:spcAft>
                <a:spcPts val="0"/>
              </a:spcAft>
              <a:buClr>
                <a:srgbClr val="274E13"/>
              </a:buClr>
              <a:buSzPts val="1400"/>
              <a:buFont typeface="Spectral"/>
              <a:buChar char="○"/>
              <a:defRPr>
                <a:solidFill>
                  <a:srgbClr val="274E13"/>
                </a:solidFill>
                <a:latin typeface="Spectral"/>
                <a:ea typeface="Spectral"/>
                <a:cs typeface="Spectral"/>
                <a:sym typeface="Spectral"/>
              </a:defRPr>
            </a:lvl8pPr>
            <a:lvl9pPr marL="4114800" lvl="8" indent="-317500">
              <a:lnSpc>
                <a:spcPct val="115000"/>
              </a:lnSpc>
              <a:spcBef>
                <a:spcPts val="0"/>
              </a:spcBef>
              <a:spcAft>
                <a:spcPts val="0"/>
              </a:spcAft>
              <a:buClr>
                <a:srgbClr val="274E13"/>
              </a:buClr>
              <a:buSzPts val="1400"/>
              <a:buFont typeface="Spectral"/>
              <a:buChar char="■"/>
              <a:defRPr>
                <a:solidFill>
                  <a:srgbClr val="274E13"/>
                </a:solidFill>
                <a:latin typeface="Spectral"/>
                <a:ea typeface="Spectral"/>
                <a:cs typeface="Spectral"/>
                <a:sym typeface="Spectral"/>
              </a:defRPr>
            </a:lvl9pPr>
          </a:lstStyle>
          <a:p>
            <a:endParaRPr/>
          </a:p>
        </p:txBody>
      </p:sp>
      <p:sp>
        <p:nvSpPr>
          <p:cNvPr id="143" name="Google Shape;143;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7.xml"/><Relationship Id="rId4" Type="http://schemas.openxmlformats.org/officeDocument/2006/relationships/hyperlink" Target="https://en.wikipedia.org/wiki/Public_Land_Survey_System#/media/File:Systemic_numbering_in_the_Public_Land_Survey_System.svg"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3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49"/>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b="1"/>
              <a:t>Visualizing </a:t>
            </a:r>
            <a:r>
              <a:rPr lang="en" b="1">
                <a:highlight>
                  <a:srgbClr val="EA9999"/>
                </a:highlight>
              </a:rPr>
              <a:t>Dispossession</a:t>
            </a:r>
            <a:r>
              <a:rPr lang="en" b="1"/>
              <a:t> Envisioning </a:t>
            </a:r>
            <a:r>
              <a:rPr lang="en" b="1">
                <a:highlight>
                  <a:srgbClr val="FFF2CC"/>
                </a:highlight>
              </a:rPr>
              <a:t>Land Back</a:t>
            </a:r>
            <a:endParaRPr b="1">
              <a:highlight>
                <a:srgbClr val="FFF2CC"/>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highlight>
                  <a:srgbClr val="FFF2CC"/>
                </a:highlight>
              </a:rPr>
              <a:t>“Indigenous Lands Dispossession In Wisconsin and Beyond Education” Modules</a:t>
            </a:r>
            <a:endParaRPr b="1">
              <a:highlight>
                <a:srgbClr val="FFF2CC"/>
              </a:highlight>
            </a:endParaRPr>
          </a:p>
        </p:txBody>
      </p:sp>
      <p:sp>
        <p:nvSpPr>
          <p:cNvPr id="195" name="Google Shape;195;p50"/>
          <p:cNvSpPr txBox="1">
            <a:spLocks noGrp="1"/>
          </p:cNvSpPr>
          <p:nvPr>
            <p:ph type="body" idx="1"/>
          </p:nvPr>
        </p:nvSpPr>
        <p:spPr>
          <a:xfrm>
            <a:off x="311700" y="1529150"/>
            <a:ext cx="8520600" cy="33132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Char char="➔"/>
            </a:pPr>
            <a:r>
              <a:rPr lang="en"/>
              <a:t>“The </a:t>
            </a:r>
            <a:r>
              <a:rPr lang="en" b="1">
                <a:highlight>
                  <a:srgbClr val="EA9999"/>
                </a:highlight>
              </a:rPr>
              <a:t>University of Wisconsin</a:t>
            </a:r>
            <a:r>
              <a:rPr lang="en"/>
              <a:t>, established in 1848 and designated a land grant university through the Morrill Act of 1862” continues to benefit from Indigenous lands</a:t>
            </a:r>
            <a:endParaRPr/>
          </a:p>
          <a:p>
            <a:pPr marL="457200" lvl="0" indent="-342900" algn="l" rtl="0">
              <a:spcBef>
                <a:spcPts val="0"/>
              </a:spcBef>
              <a:spcAft>
                <a:spcPts val="0"/>
              </a:spcAft>
              <a:buSzPts val="1800"/>
              <a:buChar char="➔"/>
            </a:pPr>
            <a:r>
              <a:rPr lang="en"/>
              <a:t>These educational materials allow readers to learn about “the Morrill Act of 1862 in Wisconsin</a:t>
            </a:r>
            <a:r>
              <a:rPr lang="en">
                <a:solidFill>
                  <a:schemeClr val="dk1"/>
                </a:solidFill>
              </a:rPr>
              <a:t>, the impact of the land grant system and dispossession on tribal nations across the state, and the ways the Morrill Act was part of a </a:t>
            </a:r>
            <a:r>
              <a:rPr lang="en" b="1">
                <a:solidFill>
                  <a:schemeClr val="dk1"/>
                </a:solidFill>
                <a:highlight>
                  <a:srgbClr val="EA9999"/>
                </a:highlight>
              </a:rPr>
              <a:t>larger policy initiative aimed at shifting lands across the US from tribal hands to settler control.</a:t>
            </a:r>
            <a:r>
              <a:rPr lang="en">
                <a:solidFill>
                  <a:schemeClr val="dk1"/>
                </a:solidFill>
              </a:rPr>
              <a:t>”</a:t>
            </a:r>
            <a:endParaRPr>
              <a:solidFill>
                <a:schemeClr val="dk1"/>
              </a:solidFill>
            </a:endParaRPr>
          </a:p>
          <a:p>
            <a:pPr marL="457200" lvl="0" indent="0" algn="l" rtl="0">
              <a:spcBef>
                <a:spcPts val="1200"/>
              </a:spcBef>
              <a:spcAft>
                <a:spcPts val="1200"/>
              </a:spcAft>
              <a:buNone/>
            </a:pPr>
            <a:r>
              <a:rPr lang="en" sz="1400">
                <a:solidFill>
                  <a:schemeClr val="dk1"/>
                </a:solidFill>
              </a:rPr>
              <a:t>From “Indigenous Lands Dispossession In Wisconsin and Beyond	Education Modules” introduction</a:t>
            </a:r>
            <a:endParaRPr sz="14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highlight>
                  <a:srgbClr val="FFF2CC"/>
                </a:highlight>
              </a:rPr>
              <a:t>Goals</a:t>
            </a:r>
            <a:endParaRPr b="1">
              <a:highlight>
                <a:srgbClr val="FFF2CC"/>
              </a:highlight>
            </a:endParaRPr>
          </a:p>
        </p:txBody>
      </p:sp>
      <p:sp>
        <p:nvSpPr>
          <p:cNvPr id="201" name="Google Shape;201;p51"/>
          <p:cNvSpPr txBox="1">
            <a:spLocks noGrp="1"/>
          </p:cNvSpPr>
          <p:nvPr>
            <p:ph type="body" idx="1"/>
          </p:nvPr>
        </p:nvSpPr>
        <p:spPr>
          <a:xfrm>
            <a:off x="311700" y="1152475"/>
            <a:ext cx="8520600" cy="39162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b="1">
                <a:highlight>
                  <a:srgbClr val="FFF2CC"/>
                </a:highlight>
              </a:rPr>
              <a:t>Deconstruct</a:t>
            </a:r>
            <a:r>
              <a:rPr lang="en"/>
              <a:t> archival mapping sources to understand how dispossession manifests through representations and erasures of Indigeneity and/or sovereignty.(</a:t>
            </a:r>
            <a:r>
              <a:rPr lang="en" i="1"/>
              <a:t>Past</a:t>
            </a:r>
            <a:r>
              <a:rPr lang="en"/>
              <a:t>)</a:t>
            </a:r>
            <a:endParaRPr/>
          </a:p>
          <a:p>
            <a:pPr marL="457200" lvl="0" indent="-342900" algn="l" rtl="0">
              <a:spcBef>
                <a:spcPts val="1000"/>
              </a:spcBef>
              <a:spcAft>
                <a:spcPts val="0"/>
              </a:spcAft>
              <a:buSzPts val="1800"/>
              <a:buChar char="➔"/>
            </a:pPr>
            <a:r>
              <a:rPr lang="en" b="1">
                <a:highlight>
                  <a:srgbClr val="FFF2CC"/>
                </a:highlight>
              </a:rPr>
              <a:t>Assemble/Reassemble </a:t>
            </a:r>
            <a:r>
              <a:rPr lang="en"/>
              <a:t>archival material to visualize alternatives to colonial representations of the landscape. (</a:t>
            </a:r>
            <a:r>
              <a:rPr lang="en" i="1"/>
              <a:t>Present</a:t>
            </a:r>
            <a:r>
              <a:rPr lang="en"/>
              <a:t>)</a:t>
            </a:r>
            <a:endParaRPr/>
          </a:p>
          <a:p>
            <a:pPr marL="457200" lvl="0" indent="-342900" algn="l" rtl="0">
              <a:spcBef>
                <a:spcPts val="1000"/>
              </a:spcBef>
              <a:spcAft>
                <a:spcPts val="0"/>
              </a:spcAft>
              <a:buSzPts val="1800"/>
              <a:buChar char="➔"/>
            </a:pPr>
            <a:r>
              <a:rPr lang="en" b="1">
                <a:highlight>
                  <a:srgbClr val="FFF2CC"/>
                </a:highlight>
              </a:rPr>
              <a:t>Reflect</a:t>
            </a:r>
            <a:r>
              <a:rPr lang="en"/>
              <a:t> upon how the processes of deconstruction and reassembly could contribute to dialogues about Indigenous land return. (</a:t>
            </a:r>
            <a:r>
              <a:rPr lang="en" i="1"/>
              <a:t>Future</a:t>
            </a:r>
            <a:r>
              <a:rPr lang="en"/>
              <a:t>)</a:t>
            </a:r>
            <a:endParaRPr/>
          </a:p>
          <a:p>
            <a:pPr marL="0" lvl="0" indent="0" algn="l" rtl="0">
              <a:spcBef>
                <a:spcPts val="1200"/>
              </a:spcBef>
              <a:spcAft>
                <a:spcPts val="0"/>
              </a:spcAft>
              <a:buNone/>
            </a:pPr>
            <a:endParaRPr/>
          </a:p>
          <a:p>
            <a:pPr marL="457200" lvl="0" indent="-342900" algn="l" rtl="0">
              <a:spcBef>
                <a:spcPts val="1200"/>
              </a:spcBef>
              <a:spcAft>
                <a:spcPts val="0"/>
              </a:spcAft>
              <a:buSzPts val="1800"/>
              <a:buChar char="➔"/>
            </a:pPr>
            <a:r>
              <a:rPr lang="en" b="1">
                <a:highlight>
                  <a:srgbClr val="EA9999"/>
                </a:highlight>
              </a:rPr>
              <a:t>Deliverable: </a:t>
            </a:r>
            <a:r>
              <a:rPr lang="en">
                <a:highlight>
                  <a:srgbClr val="EA9999"/>
                </a:highlight>
              </a:rPr>
              <a:t>Documentation of process using a provided slideshow template.</a:t>
            </a:r>
            <a:endParaRPr>
              <a:highlight>
                <a:srgbClr val="EA9999"/>
              </a:high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52"/>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b="1">
                <a:highlight>
                  <a:srgbClr val="FFF2CC"/>
                </a:highlight>
              </a:rPr>
              <a:t>Grounding</a:t>
            </a:r>
            <a:endParaRPr b="1">
              <a:highlight>
                <a:srgbClr val="FFF2CC"/>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highlight>
                  <a:srgbClr val="EA9999"/>
                </a:highlight>
              </a:rPr>
              <a:t>Settler Colonialism</a:t>
            </a:r>
            <a:endParaRPr b="1">
              <a:highlight>
                <a:srgbClr val="EA9999"/>
              </a:highlight>
            </a:endParaRPr>
          </a:p>
        </p:txBody>
      </p:sp>
      <p:sp>
        <p:nvSpPr>
          <p:cNvPr id="212" name="Google Shape;212;p5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“Complex social processes in which at least one society seeks to move permanently onto the terrestrial, aquatic, and aerial places lived in by one or more other societies who derive economic vitality, cultural flourishing, and political self-determination from the relationships they have established with the plants, animals, physical entities, and ecosystems of those places.” </a:t>
            </a:r>
            <a:endParaRPr/>
          </a:p>
          <a:p>
            <a:pPr marL="0" lvl="0" indent="0" algn="l" rtl="0">
              <a:spcBef>
                <a:spcPts val="1200"/>
              </a:spcBef>
              <a:spcAft>
                <a:spcPts val="0"/>
              </a:spcAft>
              <a:buNone/>
            </a:pPr>
            <a:r>
              <a:rPr lang="en"/>
              <a:t>	</a:t>
            </a:r>
            <a:r>
              <a:rPr lang="en" b="1">
                <a:highlight>
                  <a:srgbClr val="FFF2CC"/>
                </a:highlight>
              </a:rPr>
              <a:t>Kyle Powys Whyte (Citizen Potawatomi)</a:t>
            </a:r>
            <a:endParaRPr b="1">
              <a:highlight>
                <a:srgbClr val="FFF2CC"/>
              </a:highlight>
            </a:endParaRPr>
          </a:p>
          <a:p>
            <a:pPr marL="457200" lvl="0" indent="0" algn="l" rtl="0">
              <a:spcBef>
                <a:spcPts val="1200"/>
              </a:spcBef>
              <a:spcAft>
                <a:spcPts val="1200"/>
              </a:spcAft>
              <a:buNone/>
            </a:pPr>
            <a:r>
              <a:rPr lang="en" sz="1400"/>
              <a:t>From “The Dakota Access Pipeline, Environmental Injustice, and U.S. Colonialism” (2017)</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highlight>
                  <a:srgbClr val="EA9999"/>
                </a:highlight>
              </a:rPr>
              <a:t>Indigenous Dispossession</a:t>
            </a:r>
            <a:endParaRPr b="1">
              <a:highlight>
                <a:srgbClr val="EA9999"/>
              </a:highlight>
            </a:endParaRPr>
          </a:p>
        </p:txBody>
      </p:sp>
      <p:sp>
        <p:nvSpPr>
          <p:cNvPr id="218" name="Google Shape;218;p5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Settler colonialism functions through the </a:t>
            </a:r>
            <a:r>
              <a:rPr lang="en" b="1">
                <a:highlight>
                  <a:srgbClr val="EA9999"/>
                </a:highlight>
              </a:rPr>
              <a:t>dispossession</a:t>
            </a:r>
            <a:r>
              <a:rPr lang="en"/>
              <a:t> of Indigenous people from their homelands.</a:t>
            </a:r>
            <a:endParaRPr/>
          </a:p>
          <a:p>
            <a:pPr marL="0" lvl="0" indent="0" algn="l" rtl="0">
              <a:spcBef>
                <a:spcPts val="1200"/>
              </a:spcBef>
              <a:spcAft>
                <a:spcPts val="0"/>
              </a:spcAft>
              <a:buNone/>
            </a:pPr>
            <a:endParaRPr/>
          </a:p>
          <a:p>
            <a:pPr marL="0" lvl="0" indent="0" algn="l" rtl="0">
              <a:spcBef>
                <a:spcPts val="1200"/>
              </a:spcBef>
              <a:spcAft>
                <a:spcPts val="1200"/>
              </a:spcAft>
              <a:buNone/>
            </a:pPr>
            <a:r>
              <a:rPr lang="en"/>
              <a:t>In a settler-colonial society, dispossession is not a one-time event. Rather it is a structure that continually reproduces dispossession.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5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highlight>
                  <a:srgbClr val="EA9999"/>
                </a:highlight>
              </a:rPr>
              <a:t>Dispossession in the Upper Midwest</a:t>
            </a:r>
            <a:endParaRPr b="1">
              <a:highlight>
                <a:srgbClr val="EA9999"/>
              </a:highlight>
            </a:endParaRPr>
          </a:p>
        </p:txBody>
      </p:sp>
      <p:sp>
        <p:nvSpPr>
          <p:cNvPr id="224" name="Google Shape;224;p5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Treaties and Removal</a:t>
            </a:r>
            <a:endParaRPr/>
          </a:p>
          <a:p>
            <a:pPr marL="914400" lvl="1" indent="-317500" algn="l" rtl="0">
              <a:spcBef>
                <a:spcPts val="0"/>
              </a:spcBef>
              <a:spcAft>
                <a:spcPts val="0"/>
              </a:spcAft>
              <a:buSzPts val="1400"/>
              <a:buChar char="◆"/>
            </a:pPr>
            <a:r>
              <a:rPr lang="en"/>
              <a:t>Ceded lands and established reservations</a:t>
            </a:r>
            <a:endParaRPr/>
          </a:p>
          <a:p>
            <a:pPr marL="914400" lvl="1" indent="-317500" algn="l" rtl="0">
              <a:spcBef>
                <a:spcPts val="0"/>
              </a:spcBef>
              <a:spcAft>
                <a:spcPts val="0"/>
              </a:spcAft>
              <a:buSzPts val="1400"/>
              <a:buChar char="◆"/>
            </a:pPr>
            <a:r>
              <a:rPr lang="en"/>
              <a:t>1832 Treaty with the Ho-Chunk</a:t>
            </a:r>
            <a:endParaRPr/>
          </a:p>
          <a:p>
            <a:pPr marL="457200" lvl="0" indent="-342900" algn="l" rtl="0">
              <a:spcBef>
                <a:spcPts val="0"/>
              </a:spcBef>
              <a:spcAft>
                <a:spcPts val="0"/>
              </a:spcAft>
              <a:buSzPts val="1800"/>
              <a:buChar char="➔"/>
            </a:pPr>
            <a:r>
              <a:rPr lang="en"/>
              <a:t>Land Transfer Legislation</a:t>
            </a:r>
            <a:endParaRPr/>
          </a:p>
          <a:p>
            <a:pPr marL="914400" lvl="1" indent="-317500" algn="l" rtl="0">
              <a:spcBef>
                <a:spcPts val="0"/>
              </a:spcBef>
              <a:spcAft>
                <a:spcPts val="0"/>
              </a:spcAft>
              <a:buSzPts val="1400"/>
              <a:buChar char="◆"/>
            </a:pPr>
            <a:r>
              <a:rPr lang="en"/>
              <a:t>Morrill Act, Homestead Act, Pacific Railways Act, Swamp Lands Act.</a:t>
            </a:r>
            <a:endParaRPr/>
          </a:p>
          <a:p>
            <a:pPr marL="1371600" lvl="2" indent="-317500" algn="l" rtl="0">
              <a:spcBef>
                <a:spcPts val="0"/>
              </a:spcBef>
              <a:spcAft>
                <a:spcPts val="0"/>
              </a:spcAft>
              <a:buSzPts val="1400"/>
              <a:buChar char="●"/>
            </a:pPr>
            <a:r>
              <a:rPr lang="en"/>
              <a:t>Provided “public” lands to settlers and institutions.</a:t>
            </a:r>
            <a:endParaRPr/>
          </a:p>
          <a:p>
            <a:pPr marL="914400" lvl="1" indent="-317500" algn="l" rtl="0">
              <a:spcBef>
                <a:spcPts val="0"/>
              </a:spcBef>
              <a:spcAft>
                <a:spcPts val="0"/>
              </a:spcAft>
              <a:buSzPts val="1400"/>
              <a:buChar char="◆"/>
            </a:pPr>
            <a:r>
              <a:rPr lang="en"/>
              <a:t>Dawes Act (1887)</a:t>
            </a:r>
            <a:endParaRPr/>
          </a:p>
          <a:p>
            <a:pPr marL="1371600" lvl="2" indent="-317500" algn="l" rtl="0">
              <a:spcBef>
                <a:spcPts val="0"/>
              </a:spcBef>
              <a:spcAft>
                <a:spcPts val="0"/>
              </a:spcAft>
              <a:buSzPts val="1400"/>
              <a:buChar char="●"/>
            </a:pPr>
            <a:r>
              <a:rPr lang="en"/>
              <a:t>Allotted (subdivided) reservations into individual parcels. Enabled outside interests to more easily acquire land on reservations.</a:t>
            </a:r>
            <a:endParaRPr/>
          </a:p>
          <a:p>
            <a:pPr marL="457200" lvl="0" indent="-342900" algn="l" rtl="0">
              <a:spcBef>
                <a:spcPts val="0"/>
              </a:spcBef>
              <a:spcAft>
                <a:spcPts val="0"/>
              </a:spcAft>
              <a:buSzPts val="1800"/>
              <a:buChar char="➔"/>
            </a:pPr>
            <a:r>
              <a:rPr lang="en"/>
              <a:t>The vast majority of transferred lands are still held by settlers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highlight>
                  <a:srgbClr val="FFF2CC"/>
                </a:highlight>
              </a:rPr>
              <a:t>Tribal Sovereignty</a:t>
            </a:r>
            <a:endParaRPr b="1">
              <a:highlight>
                <a:srgbClr val="FFF2CC"/>
              </a:highlight>
            </a:endParaRPr>
          </a:p>
        </p:txBody>
      </p:sp>
      <p:sp>
        <p:nvSpPr>
          <p:cNvPr id="230" name="Google Shape;230;p5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The ability for Tribal Nations to govern themselves without outside interference.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6B8AF"/>
        </a:solidFill>
        <a:effectLst/>
      </p:bgPr>
    </p:bg>
    <p:spTree>
      <p:nvGrpSpPr>
        <p:cNvPr id="1" name="Shape 234"/>
        <p:cNvGrpSpPr/>
        <p:nvPr/>
      </p:nvGrpSpPr>
      <p:grpSpPr>
        <a:xfrm>
          <a:off x="0" y="0"/>
          <a:ext cx="0" cy="0"/>
          <a:chOff x="0" y="0"/>
          <a:chExt cx="0" cy="0"/>
        </a:xfrm>
      </p:grpSpPr>
      <p:sp>
        <p:nvSpPr>
          <p:cNvPr id="235" name="Google Shape;235;p57"/>
          <p:cNvSpPr txBox="1">
            <a:spLocks noGrp="1"/>
          </p:cNvSpPr>
          <p:nvPr>
            <p:ph type="title"/>
          </p:nvPr>
        </p:nvSpPr>
        <p:spPr>
          <a:xfrm>
            <a:off x="490250" y="450150"/>
            <a:ext cx="7398900" cy="4090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b="1">
                <a:highlight>
                  <a:srgbClr val="FFFFFF"/>
                </a:highlight>
                <a:latin typeface="Josefin Sans"/>
                <a:ea typeface="Josefin Sans"/>
                <a:cs typeface="Josefin Sans"/>
                <a:sym typeface="Josefin Sans"/>
              </a:rPr>
              <a:t>Archival Investigations</a:t>
            </a:r>
            <a:r>
              <a:rPr lang="en" b="1">
                <a:latin typeface="Josefin Sans"/>
                <a:ea typeface="Josefin Sans"/>
                <a:cs typeface="Josefin Sans"/>
                <a:sym typeface="Josefin Sans"/>
              </a:rPr>
              <a:t> and </a:t>
            </a:r>
            <a:r>
              <a:rPr lang="en" b="1">
                <a:highlight>
                  <a:srgbClr val="FFFFFF"/>
                </a:highlight>
                <a:latin typeface="Josefin Sans"/>
                <a:ea typeface="Josefin Sans"/>
                <a:cs typeface="Josefin Sans"/>
                <a:sym typeface="Josefin Sans"/>
              </a:rPr>
              <a:t>Group Formation</a:t>
            </a:r>
            <a:endParaRPr b="1">
              <a:highlight>
                <a:srgbClr val="FFFFFF"/>
              </a:highlight>
              <a:latin typeface="Josefin Sans"/>
              <a:ea typeface="Josefin Sans"/>
              <a:cs typeface="Josefin Sans"/>
              <a:sym typeface="Josefi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6B8AF"/>
        </a:solidFill>
        <a:effectLst/>
      </p:bgPr>
    </p:bg>
    <p:spTree>
      <p:nvGrpSpPr>
        <p:cNvPr id="1" name="Shape 239"/>
        <p:cNvGrpSpPr/>
        <p:nvPr/>
      </p:nvGrpSpPr>
      <p:grpSpPr>
        <a:xfrm>
          <a:off x="0" y="0"/>
          <a:ext cx="0" cy="0"/>
          <a:chOff x="0" y="0"/>
          <a:chExt cx="0" cy="0"/>
        </a:xfrm>
      </p:grpSpPr>
      <p:sp>
        <p:nvSpPr>
          <p:cNvPr id="240" name="Google Shape;240;p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highlight>
                  <a:srgbClr val="FFFFFF"/>
                </a:highlight>
                <a:latin typeface="Josefin Sans"/>
                <a:ea typeface="Josefin Sans"/>
                <a:cs typeface="Josefin Sans"/>
                <a:sym typeface="Josefin Sans"/>
              </a:rPr>
              <a:t>Archives</a:t>
            </a:r>
            <a:endParaRPr b="1">
              <a:highlight>
                <a:srgbClr val="FFFFFF"/>
              </a:highlight>
              <a:latin typeface="Josefin Sans"/>
              <a:ea typeface="Josefin Sans"/>
              <a:cs typeface="Josefin Sans"/>
              <a:sym typeface="Josefin Sans"/>
            </a:endParaRPr>
          </a:p>
        </p:txBody>
      </p:sp>
      <p:sp>
        <p:nvSpPr>
          <p:cNvPr id="241" name="Google Shape;241;p58"/>
          <p:cNvSpPr txBox="1">
            <a:spLocks noGrp="1"/>
          </p:cNvSpPr>
          <p:nvPr>
            <p:ph type="body" idx="1"/>
          </p:nvPr>
        </p:nvSpPr>
        <p:spPr>
          <a:xfrm>
            <a:off x="311700" y="1152475"/>
            <a:ext cx="8520600" cy="37824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Font typeface="Josefin Sans"/>
              <a:buChar char="➔"/>
            </a:pPr>
            <a:r>
              <a:rPr lang="en">
                <a:latin typeface="Josefin Sans"/>
                <a:ea typeface="Josefin Sans"/>
                <a:cs typeface="Josefin Sans"/>
                <a:sym typeface="Josefin Sans"/>
              </a:rPr>
              <a:t>There are </a:t>
            </a:r>
            <a:r>
              <a:rPr lang="en" b="1">
                <a:highlight>
                  <a:srgbClr val="FFFFFF"/>
                </a:highlight>
                <a:latin typeface="Josefin Sans"/>
                <a:ea typeface="Josefin Sans"/>
                <a:cs typeface="Josefin Sans"/>
                <a:sym typeface="Josefin Sans"/>
              </a:rPr>
              <a:t>7 archival sources</a:t>
            </a:r>
            <a:r>
              <a:rPr lang="en">
                <a:latin typeface="Josefin Sans"/>
                <a:ea typeface="Josefin Sans"/>
                <a:cs typeface="Josefin Sans"/>
                <a:sym typeface="Josefin Sans"/>
              </a:rPr>
              <a:t> located throughout the room. </a:t>
            </a:r>
            <a:endParaRPr>
              <a:latin typeface="Josefin Sans"/>
              <a:ea typeface="Josefin Sans"/>
              <a:cs typeface="Josefin Sans"/>
              <a:sym typeface="Josefin Sans"/>
            </a:endParaRPr>
          </a:p>
          <a:p>
            <a:pPr marL="457200" lvl="0" indent="-342900" algn="l" rtl="0">
              <a:spcBef>
                <a:spcPts val="0"/>
              </a:spcBef>
              <a:spcAft>
                <a:spcPts val="0"/>
              </a:spcAft>
              <a:buSzPts val="1800"/>
              <a:buFont typeface="Josefin Sans"/>
              <a:buChar char="➔"/>
            </a:pPr>
            <a:r>
              <a:rPr lang="en">
                <a:latin typeface="Josefin Sans"/>
                <a:ea typeface="Josefin Sans"/>
                <a:cs typeface="Josefin Sans"/>
                <a:sym typeface="Josefin Sans"/>
              </a:rPr>
              <a:t>Each includes: </a:t>
            </a:r>
            <a:endParaRPr>
              <a:latin typeface="Josefin Sans"/>
              <a:ea typeface="Josefin Sans"/>
              <a:cs typeface="Josefin Sans"/>
              <a:sym typeface="Josefin Sans"/>
            </a:endParaRPr>
          </a:p>
          <a:p>
            <a:pPr marL="914400" lvl="1" indent="-317500" algn="l" rtl="0">
              <a:spcBef>
                <a:spcPts val="0"/>
              </a:spcBef>
              <a:spcAft>
                <a:spcPts val="0"/>
              </a:spcAft>
              <a:buSzPts val="1400"/>
              <a:buFont typeface="Josefin Sans"/>
              <a:buChar char="◆"/>
            </a:pPr>
            <a:r>
              <a:rPr lang="en" b="1">
                <a:highlight>
                  <a:srgbClr val="FFFFFF"/>
                </a:highlight>
                <a:latin typeface="Josefin Sans"/>
                <a:ea typeface="Josefin Sans"/>
                <a:cs typeface="Josefin Sans"/>
                <a:sym typeface="Josefin Sans"/>
              </a:rPr>
              <a:t>Description</a:t>
            </a:r>
            <a:endParaRPr b="1">
              <a:highlight>
                <a:srgbClr val="FFFFFF"/>
              </a:highlight>
              <a:latin typeface="Josefin Sans"/>
              <a:ea typeface="Josefin Sans"/>
              <a:cs typeface="Josefin Sans"/>
              <a:sym typeface="Josefin Sans"/>
            </a:endParaRPr>
          </a:p>
          <a:p>
            <a:pPr marL="914400" lvl="1" indent="-317500" algn="l" rtl="0">
              <a:spcBef>
                <a:spcPts val="0"/>
              </a:spcBef>
              <a:spcAft>
                <a:spcPts val="0"/>
              </a:spcAft>
              <a:buSzPts val="1400"/>
              <a:buFont typeface="Josefin Sans"/>
              <a:buChar char="◆"/>
            </a:pPr>
            <a:r>
              <a:rPr lang="en" b="1">
                <a:highlight>
                  <a:srgbClr val="FFFFFF"/>
                </a:highlight>
                <a:latin typeface="Josefin Sans"/>
                <a:ea typeface="Josefin Sans"/>
                <a:cs typeface="Josefin Sans"/>
                <a:sym typeface="Josefin Sans"/>
              </a:rPr>
              <a:t>Physical copies of archival materials</a:t>
            </a:r>
            <a:endParaRPr b="1">
              <a:highlight>
                <a:srgbClr val="FFFFFF"/>
              </a:highlight>
              <a:latin typeface="Josefin Sans"/>
              <a:ea typeface="Josefin Sans"/>
              <a:cs typeface="Josefin Sans"/>
              <a:sym typeface="Josefin Sans"/>
            </a:endParaRPr>
          </a:p>
          <a:p>
            <a:pPr marL="914400" lvl="1" indent="-317500" algn="l" rtl="0">
              <a:spcBef>
                <a:spcPts val="0"/>
              </a:spcBef>
              <a:spcAft>
                <a:spcPts val="0"/>
              </a:spcAft>
              <a:buSzPts val="1400"/>
              <a:buFont typeface="Josefin Sans"/>
              <a:buChar char="◆"/>
            </a:pPr>
            <a:r>
              <a:rPr lang="en" b="1">
                <a:highlight>
                  <a:srgbClr val="FFFFFF"/>
                </a:highlight>
                <a:latin typeface="Josefin Sans"/>
                <a:ea typeface="Josefin Sans"/>
                <a:cs typeface="Josefin Sans"/>
                <a:sym typeface="Josefin Sans"/>
              </a:rPr>
              <a:t>Digital repositories</a:t>
            </a:r>
            <a:endParaRPr b="1">
              <a:highlight>
                <a:srgbClr val="FFFFFF"/>
              </a:highlight>
              <a:latin typeface="Josefin Sans"/>
              <a:ea typeface="Josefin Sans"/>
              <a:cs typeface="Josefin Sans"/>
              <a:sym typeface="Josefin Sans"/>
            </a:endParaRPr>
          </a:p>
          <a:p>
            <a:pPr marL="457200" lvl="0" indent="-342900" algn="l" rtl="0">
              <a:spcBef>
                <a:spcPts val="0"/>
              </a:spcBef>
              <a:spcAft>
                <a:spcPts val="0"/>
              </a:spcAft>
              <a:buSzPts val="1800"/>
              <a:buFont typeface="Josefin Sans"/>
              <a:buChar char="➔"/>
            </a:pPr>
            <a:r>
              <a:rPr lang="en">
                <a:latin typeface="Josefin Sans"/>
                <a:ea typeface="Josefin Sans"/>
                <a:cs typeface="Josefin Sans"/>
                <a:sym typeface="Josefin Sans"/>
              </a:rPr>
              <a:t>Each archive centers a particular time period with a particular thematic focus.</a:t>
            </a:r>
            <a:endParaRPr>
              <a:latin typeface="Josefin Sans"/>
              <a:ea typeface="Josefin Sans"/>
              <a:cs typeface="Josefin Sans"/>
              <a:sym typeface="Josefin Sans"/>
            </a:endParaRPr>
          </a:p>
          <a:p>
            <a:pPr marL="457200" lvl="0" indent="0" algn="l" rtl="0">
              <a:spcBef>
                <a:spcPts val="1200"/>
              </a:spcBef>
              <a:spcAft>
                <a:spcPts val="0"/>
              </a:spcAft>
              <a:buNone/>
            </a:pPr>
            <a:endParaRPr>
              <a:latin typeface="Josefin Sans"/>
              <a:ea typeface="Josefin Sans"/>
              <a:cs typeface="Josefin Sans"/>
              <a:sym typeface="Josefin Sans"/>
            </a:endParaRPr>
          </a:p>
          <a:p>
            <a:pPr marL="457200" lvl="0" indent="-342900" algn="l" rtl="0">
              <a:spcBef>
                <a:spcPts val="1200"/>
              </a:spcBef>
              <a:spcAft>
                <a:spcPts val="0"/>
              </a:spcAft>
              <a:buSzPts val="1800"/>
              <a:buFont typeface="Josefin Sans"/>
              <a:buChar char="➔"/>
            </a:pPr>
            <a:r>
              <a:rPr lang="en">
                <a:latin typeface="Josefin Sans"/>
                <a:ea typeface="Josefin Sans"/>
                <a:cs typeface="Josefin Sans"/>
                <a:sym typeface="Josefin Sans"/>
              </a:rPr>
              <a:t>For the next 50 minutes, we’re going to spend time with each archive (about 7 minutes each).</a:t>
            </a:r>
            <a:endParaRPr>
              <a:latin typeface="Josefin Sans"/>
              <a:ea typeface="Josefin Sans"/>
              <a:cs typeface="Josefin Sans"/>
              <a:sym typeface="Josefin Sans"/>
            </a:endParaRPr>
          </a:p>
          <a:p>
            <a:pPr marL="457200" lvl="0" indent="-342900" algn="l" rtl="0">
              <a:spcBef>
                <a:spcPts val="0"/>
              </a:spcBef>
              <a:spcAft>
                <a:spcPts val="0"/>
              </a:spcAft>
              <a:buSzPts val="1800"/>
              <a:buFont typeface="Josefin Sans"/>
              <a:buChar char="➔"/>
            </a:pPr>
            <a:r>
              <a:rPr lang="en">
                <a:latin typeface="Josefin Sans"/>
                <a:ea typeface="Josefin Sans"/>
                <a:cs typeface="Josefin Sans"/>
                <a:sym typeface="Josefin Sans"/>
              </a:rPr>
              <a:t>At the end, we’ll </a:t>
            </a:r>
            <a:r>
              <a:rPr lang="en" b="1">
                <a:highlight>
                  <a:srgbClr val="FFFFFF"/>
                </a:highlight>
                <a:latin typeface="Josefin Sans"/>
                <a:ea typeface="Josefin Sans"/>
                <a:cs typeface="Josefin Sans"/>
                <a:sym typeface="Josefin Sans"/>
              </a:rPr>
              <a:t>form groups</a:t>
            </a:r>
            <a:r>
              <a:rPr lang="en">
                <a:latin typeface="Josefin Sans"/>
                <a:ea typeface="Josefin Sans"/>
                <a:cs typeface="Josefin Sans"/>
                <a:sym typeface="Josefin Sans"/>
              </a:rPr>
              <a:t> based on which archive you found most interesting.</a:t>
            </a:r>
            <a:endParaRPr>
              <a:latin typeface="Josefin Sans"/>
              <a:ea typeface="Josefin Sans"/>
              <a:cs typeface="Josefin Sans"/>
              <a:sym typeface="Josefi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6B8AF"/>
        </a:solidFill>
        <a:effectLst/>
      </p:bgPr>
    </p:bg>
    <p:spTree>
      <p:nvGrpSpPr>
        <p:cNvPr id="1" name="Shape 245"/>
        <p:cNvGrpSpPr/>
        <p:nvPr/>
      </p:nvGrpSpPr>
      <p:grpSpPr>
        <a:xfrm>
          <a:off x="0" y="0"/>
          <a:ext cx="0" cy="0"/>
          <a:chOff x="0" y="0"/>
          <a:chExt cx="0" cy="0"/>
        </a:xfrm>
      </p:grpSpPr>
      <p:sp>
        <p:nvSpPr>
          <p:cNvPr id="246" name="Google Shape;246;p5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highlight>
                  <a:srgbClr val="FFFFFF"/>
                </a:highlight>
                <a:latin typeface="Josefin Sans"/>
                <a:ea typeface="Josefin Sans"/>
                <a:cs typeface="Josefin Sans"/>
                <a:sym typeface="Josefin Sans"/>
              </a:rPr>
              <a:t>Archive Questions</a:t>
            </a:r>
            <a:endParaRPr b="1">
              <a:highlight>
                <a:srgbClr val="FFFFFF"/>
              </a:highlight>
              <a:latin typeface="Josefin Sans"/>
              <a:ea typeface="Josefin Sans"/>
              <a:cs typeface="Josefin Sans"/>
              <a:sym typeface="Josefin Sans"/>
            </a:endParaRPr>
          </a:p>
        </p:txBody>
      </p:sp>
      <p:sp>
        <p:nvSpPr>
          <p:cNvPr id="247" name="Google Shape;247;p5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Josefin Sans"/>
              <a:buChar char="➔"/>
            </a:pPr>
            <a:r>
              <a:rPr lang="en">
                <a:latin typeface="Josefin Sans"/>
                <a:ea typeface="Josefin Sans"/>
                <a:cs typeface="Josefin Sans"/>
                <a:sym typeface="Josefin Sans"/>
              </a:rPr>
              <a:t>As you investigate the archival material, consider the following questions:</a:t>
            </a:r>
            <a:endParaRPr>
              <a:latin typeface="Josefin Sans"/>
              <a:ea typeface="Josefin Sans"/>
              <a:cs typeface="Josefin Sans"/>
              <a:sym typeface="Josefin Sans"/>
            </a:endParaRPr>
          </a:p>
          <a:p>
            <a:pPr marL="457200" lvl="0" indent="-342900" algn="l" rtl="0">
              <a:spcBef>
                <a:spcPts val="0"/>
              </a:spcBef>
              <a:spcAft>
                <a:spcPts val="0"/>
              </a:spcAft>
              <a:buSzPts val="1800"/>
              <a:buFont typeface="Josefin Sans"/>
              <a:buChar char="➔"/>
            </a:pPr>
            <a:r>
              <a:rPr lang="en" b="1">
                <a:highlight>
                  <a:srgbClr val="FFFFFF"/>
                </a:highlight>
                <a:latin typeface="Josefin Sans"/>
                <a:ea typeface="Josefin Sans"/>
                <a:cs typeface="Josefin Sans"/>
                <a:sym typeface="Josefin Sans"/>
              </a:rPr>
              <a:t>What is the focus of the archive?</a:t>
            </a:r>
            <a:endParaRPr b="1">
              <a:highlight>
                <a:srgbClr val="FFFFFF"/>
              </a:highlight>
              <a:latin typeface="Josefin Sans"/>
              <a:ea typeface="Josefin Sans"/>
              <a:cs typeface="Josefin Sans"/>
              <a:sym typeface="Josefin Sans"/>
            </a:endParaRPr>
          </a:p>
          <a:p>
            <a:pPr marL="457200" lvl="0" indent="-342900" algn="l" rtl="0">
              <a:spcBef>
                <a:spcPts val="0"/>
              </a:spcBef>
              <a:spcAft>
                <a:spcPts val="0"/>
              </a:spcAft>
              <a:buSzPts val="1800"/>
              <a:buFont typeface="Josefin Sans"/>
              <a:buChar char="➔"/>
            </a:pPr>
            <a:r>
              <a:rPr lang="en" b="1">
                <a:highlight>
                  <a:srgbClr val="FFFFFF"/>
                </a:highlight>
                <a:latin typeface="Josefin Sans"/>
                <a:ea typeface="Josefin Sans"/>
                <a:cs typeface="Josefin Sans"/>
                <a:sym typeface="Josefin Sans"/>
              </a:rPr>
              <a:t>What strikes you about the way the archive represents the landscape?</a:t>
            </a:r>
            <a:endParaRPr b="1">
              <a:highlight>
                <a:srgbClr val="FFFFFF"/>
              </a:highlight>
              <a:latin typeface="Josefin Sans"/>
              <a:ea typeface="Josefin Sans"/>
              <a:cs typeface="Josefin Sans"/>
              <a:sym typeface="Josefin Sans"/>
            </a:endParaRPr>
          </a:p>
          <a:p>
            <a:pPr marL="457200" lvl="0" indent="-342900" algn="l" rtl="0">
              <a:spcBef>
                <a:spcPts val="0"/>
              </a:spcBef>
              <a:spcAft>
                <a:spcPts val="0"/>
              </a:spcAft>
              <a:buSzPts val="1800"/>
              <a:buFont typeface="Josefin Sans"/>
              <a:buChar char="➔"/>
            </a:pPr>
            <a:r>
              <a:rPr lang="en" b="1">
                <a:highlight>
                  <a:srgbClr val="FFFFFF"/>
                </a:highlight>
                <a:latin typeface="Josefin Sans"/>
                <a:ea typeface="Josefin Sans"/>
                <a:cs typeface="Josefin Sans"/>
                <a:sym typeface="Josefin Sans"/>
              </a:rPr>
              <a:t>What questions could you ask of the archive? </a:t>
            </a:r>
            <a:endParaRPr b="1">
              <a:highlight>
                <a:srgbClr val="FFFFFF"/>
              </a:highlight>
              <a:latin typeface="Josefin Sans"/>
              <a:ea typeface="Josefin Sans"/>
              <a:cs typeface="Josefin Sans"/>
              <a:sym typeface="Josefin Sans"/>
            </a:endParaRPr>
          </a:p>
          <a:p>
            <a:pPr marL="457200" lvl="0" indent="0" algn="l" rtl="0">
              <a:spcBef>
                <a:spcPts val="1200"/>
              </a:spcBef>
              <a:spcAft>
                <a:spcPts val="0"/>
              </a:spcAft>
              <a:buNone/>
            </a:pPr>
            <a:endParaRPr>
              <a:latin typeface="Josefin Sans"/>
              <a:ea typeface="Josefin Sans"/>
              <a:cs typeface="Josefin Sans"/>
              <a:sym typeface="Josefin Sans"/>
            </a:endParaRPr>
          </a:p>
          <a:p>
            <a:pPr marL="457200" lvl="0" indent="0" algn="l" rtl="0">
              <a:spcBef>
                <a:spcPts val="1200"/>
              </a:spcBef>
              <a:spcAft>
                <a:spcPts val="0"/>
              </a:spcAft>
              <a:buNone/>
            </a:pPr>
            <a:endParaRPr>
              <a:latin typeface="Josefin Sans"/>
              <a:ea typeface="Josefin Sans"/>
              <a:cs typeface="Josefin Sans"/>
              <a:sym typeface="Josefin Sans"/>
            </a:endParaRPr>
          </a:p>
          <a:p>
            <a:pPr marL="457200" lvl="0" indent="-330200" algn="l" rtl="0">
              <a:spcBef>
                <a:spcPts val="1200"/>
              </a:spcBef>
              <a:spcAft>
                <a:spcPts val="0"/>
              </a:spcAft>
              <a:buSzPts val="1600"/>
              <a:buFont typeface="Josefin Sans"/>
              <a:buChar char="➔"/>
            </a:pPr>
            <a:r>
              <a:rPr lang="en" sz="1600" b="1">
                <a:latin typeface="Josefin Sans"/>
                <a:ea typeface="Josefin Sans"/>
                <a:cs typeface="Josefin Sans"/>
                <a:sym typeface="Josefin Sans"/>
              </a:rPr>
              <a:t>Note: if you are interested in a place not included in the physical copies, you can use the digital repositories to find it after group formation. </a:t>
            </a:r>
            <a:endParaRPr sz="1600" b="1">
              <a:latin typeface="Josefin Sans"/>
              <a:ea typeface="Josefin Sans"/>
              <a:cs typeface="Josefin Sans"/>
              <a:sym typeface="Josefi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6B8AF"/>
        </a:solidFill>
        <a:effectLst/>
      </p:bgPr>
    </p:bg>
    <p:spTree>
      <p:nvGrpSpPr>
        <p:cNvPr id="1" name="Shape 251"/>
        <p:cNvGrpSpPr/>
        <p:nvPr/>
      </p:nvGrpSpPr>
      <p:grpSpPr>
        <a:xfrm>
          <a:off x="0" y="0"/>
          <a:ext cx="0" cy="0"/>
          <a:chOff x="0" y="0"/>
          <a:chExt cx="0" cy="0"/>
        </a:xfrm>
      </p:grpSpPr>
      <p:sp>
        <p:nvSpPr>
          <p:cNvPr id="252" name="Google Shape;252;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highlight>
                  <a:srgbClr val="FFFFFF"/>
                </a:highlight>
                <a:latin typeface="Josefin Sans"/>
                <a:ea typeface="Josefin Sans"/>
                <a:cs typeface="Josefin Sans"/>
                <a:sym typeface="Josefin Sans"/>
              </a:rPr>
              <a:t>Group Formation</a:t>
            </a:r>
            <a:endParaRPr b="1">
              <a:highlight>
                <a:srgbClr val="FFFFFF"/>
              </a:highlight>
              <a:latin typeface="Josefin Sans"/>
              <a:ea typeface="Josefin Sans"/>
              <a:cs typeface="Josefin Sans"/>
              <a:sym typeface="Josefin Sans"/>
            </a:endParaRPr>
          </a:p>
        </p:txBody>
      </p:sp>
      <p:sp>
        <p:nvSpPr>
          <p:cNvPr id="253" name="Google Shape;253;p60"/>
          <p:cNvSpPr txBox="1">
            <a:spLocks noGrp="1"/>
          </p:cNvSpPr>
          <p:nvPr>
            <p:ph type="body" idx="1"/>
          </p:nvPr>
        </p:nvSpPr>
        <p:spPr>
          <a:xfrm>
            <a:off x="311700" y="1152475"/>
            <a:ext cx="8520600" cy="3782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Font typeface="Josefin Sans"/>
              <a:buChar char="➔"/>
            </a:pPr>
            <a:r>
              <a:rPr lang="en" b="1">
                <a:latin typeface="Josefin Sans"/>
                <a:ea typeface="Josefin Sans"/>
                <a:cs typeface="Josefin Sans"/>
                <a:sym typeface="Josefin Sans"/>
              </a:rPr>
              <a:t>Which archive were you drawn to the most?</a:t>
            </a:r>
            <a:endParaRPr b="1">
              <a:latin typeface="Josefin Sans"/>
              <a:ea typeface="Josefin Sans"/>
              <a:cs typeface="Josefin Sans"/>
              <a:sym typeface="Josefin Sans"/>
            </a:endParaRPr>
          </a:p>
          <a:p>
            <a:pPr marL="0" lvl="0" indent="0" algn="l" rtl="0">
              <a:spcBef>
                <a:spcPts val="1200"/>
              </a:spcBef>
              <a:spcAft>
                <a:spcPts val="1200"/>
              </a:spcAft>
              <a:buNone/>
            </a:pPr>
            <a:endParaRPr>
              <a:latin typeface="Josefin Sans"/>
              <a:ea typeface="Josefin Sans"/>
              <a:cs typeface="Josefin Sans"/>
              <a:sym typeface="Josefi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61"/>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Unit 1: </a:t>
            </a:r>
            <a:r>
              <a:rPr lang="en" i="1">
                <a:highlight>
                  <a:srgbClr val="CC0000"/>
                </a:highlight>
              </a:rPr>
              <a:t>Past</a:t>
            </a:r>
            <a:endParaRPr i="1">
              <a:highlight>
                <a:srgbClr val="CC0000"/>
              </a:highlight>
            </a:endParaRPr>
          </a:p>
        </p:txBody>
      </p:sp>
      <p:sp>
        <p:nvSpPr>
          <p:cNvPr id="259" name="Google Shape;259;p61"/>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Deconstructing Dispossession in the Archives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6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highlight>
                  <a:srgbClr val="CC0000"/>
                </a:highlight>
              </a:rPr>
              <a:t>Surveying &amp; Dispossession</a:t>
            </a:r>
            <a:endParaRPr>
              <a:highlight>
                <a:srgbClr val="CC0000"/>
              </a:highlight>
            </a:endParaRPr>
          </a:p>
        </p:txBody>
      </p:sp>
      <p:sp>
        <p:nvSpPr>
          <p:cNvPr id="265" name="Google Shape;265;p62"/>
          <p:cNvSpPr txBox="1">
            <a:spLocks noGrp="1"/>
          </p:cNvSpPr>
          <p:nvPr>
            <p:ph type="body" idx="1"/>
          </p:nvPr>
        </p:nvSpPr>
        <p:spPr>
          <a:xfrm>
            <a:off x="311700" y="1152475"/>
            <a:ext cx="8520600" cy="3719700"/>
          </a:xfrm>
          <a:prstGeom prst="rect">
            <a:avLst/>
          </a:prstGeom>
        </p:spPr>
        <p:txBody>
          <a:bodyPr spcFirstLastPara="1" wrap="square" lIns="91425" tIns="91425" rIns="91425" bIns="91425" anchor="t" anchorCtr="0">
            <a:normAutofit/>
          </a:bodyPr>
          <a:lstStyle/>
          <a:p>
            <a:pPr marL="457200" lvl="0" indent="-349250" algn="l" rtl="0">
              <a:lnSpc>
                <a:spcPct val="95000"/>
              </a:lnSpc>
              <a:spcBef>
                <a:spcPts val="0"/>
              </a:spcBef>
              <a:spcAft>
                <a:spcPts val="0"/>
              </a:spcAft>
              <a:buSzPts val="1900"/>
              <a:buChar char="➔"/>
            </a:pPr>
            <a:r>
              <a:rPr lang="en" sz="1900"/>
              <a:t>The selected archives are largely built upon the same foundation: </a:t>
            </a:r>
            <a:r>
              <a:rPr lang="en" sz="1900" b="1">
                <a:highlight>
                  <a:srgbClr val="CC0000"/>
                </a:highlight>
                <a:latin typeface="Neuton"/>
                <a:ea typeface="Neuton"/>
                <a:cs typeface="Neuton"/>
                <a:sym typeface="Neuton"/>
              </a:rPr>
              <a:t>the survey</a:t>
            </a:r>
            <a:r>
              <a:rPr lang="en" sz="1900"/>
              <a:t>. </a:t>
            </a:r>
            <a:endParaRPr sz="1900"/>
          </a:p>
          <a:p>
            <a:pPr marL="457200" lvl="0" indent="-349250" algn="l" rtl="0">
              <a:lnSpc>
                <a:spcPct val="95000"/>
              </a:lnSpc>
              <a:spcBef>
                <a:spcPts val="0"/>
              </a:spcBef>
              <a:spcAft>
                <a:spcPts val="0"/>
              </a:spcAft>
              <a:buSzPts val="1900"/>
              <a:buChar char="➔"/>
            </a:pPr>
            <a:r>
              <a:rPr lang="en" sz="1900"/>
              <a:t>Surveying is the practice of precisely measuring points across the Earth’s surface.</a:t>
            </a:r>
            <a:endParaRPr sz="1900"/>
          </a:p>
          <a:p>
            <a:pPr marL="0" lvl="0" indent="0" algn="l" rtl="0">
              <a:lnSpc>
                <a:spcPct val="95000"/>
              </a:lnSpc>
              <a:spcBef>
                <a:spcPts val="1200"/>
              </a:spcBef>
              <a:spcAft>
                <a:spcPts val="0"/>
              </a:spcAft>
              <a:buNone/>
            </a:pPr>
            <a:endParaRPr sz="1900"/>
          </a:p>
          <a:p>
            <a:pPr marL="457200" lvl="0" indent="-349250" algn="l" rtl="0">
              <a:lnSpc>
                <a:spcPct val="95000"/>
              </a:lnSpc>
              <a:spcBef>
                <a:spcPts val="1200"/>
              </a:spcBef>
              <a:spcAft>
                <a:spcPts val="0"/>
              </a:spcAft>
              <a:buSzPts val="1900"/>
              <a:buChar char="➔"/>
            </a:pPr>
            <a:r>
              <a:rPr lang="en" sz="1900"/>
              <a:t>Surveying also represents an ideological transformation, </a:t>
            </a:r>
            <a:r>
              <a:rPr lang="en" sz="1900" b="1">
                <a:highlight>
                  <a:srgbClr val="CC0000"/>
                </a:highlight>
                <a:latin typeface="Neuton"/>
                <a:ea typeface="Neuton"/>
                <a:cs typeface="Neuton"/>
                <a:sym typeface="Neuton"/>
              </a:rPr>
              <a:t>from land into property</a:t>
            </a:r>
            <a:r>
              <a:rPr lang="en" sz="1900"/>
              <a:t>.</a:t>
            </a:r>
            <a:endParaRPr sz="1900"/>
          </a:p>
          <a:p>
            <a:pPr marL="457200" lvl="0" indent="-349250" algn="l" rtl="0">
              <a:lnSpc>
                <a:spcPct val="95000"/>
              </a:lnSpc>
              <a:spcBef>
                <a:spcPts val="0"/>
              </a:spcBef>
              <a:spcAft>
                <a:spcPts val="0"/>
              </a:spcAft>
              <a:buSzPts val="1900"/>
              <a:buChar char="➔"/>
            </a:pPr>
            <a:r>
              <a:rPr lang="en" sz="1900"/>
              <a:t>As Indigenous lands were violently acquired by the U.S., they were surveyed before formal settlement occurred. </a:t>
            </a:r>
            <a:endParaRPr sz="1900"/>
          </a:p>
          <a:p>
            <a:pPr marL="0" lvl="0" indent="0" algn="l" rtl="0">
              <a:lnSpc>
                <a:spcPct val="95000"/>
              </a:lnSpc>
              <a:spcBef>
                <a:spcPts val="1200"/>
              </a:spcBef>
              <a:spcAft>
                <a:spcPts val="0"/>
              </a:spcAft>
              <a:buNone/>
            </a:pPr>
            <a:endParaRPr sz="1900"/>
          </a:p>
          <a:p>
            <a:pPr marL="457200" lvl="0" indent="-349250" algn="l" rtl="0">
              <a:lnSpc>
                <a:spcPct val="95000"/>
              </a:lnSpc>
              <a:spcBef>
                <a:spcPts val="1200"/>
              </a:spcBef>
              <a:spcAft>
                <a:spcPts val="0"/>
              </a:spcAft>
              <a:buSzPts val="1900"/>
              <a:buChar char="➔"/>
            </a:pPr>
            <a:r>
              <a:rPr lang="en" sz="1900"/>
              <a:t>In Wisconsin, and much of the western U.S., the </a:t>
            </a:r>
            <a:r>
              <a:rPr lang="en" sz="1900" b="1">
                <a:highlight>
                  <a:srgbClr val="CC0000"/>
                </a:highlight>
                <a:latin typeface="Neuton"/>
                <a:ea typeface="Neuton"/>
                <a:cs typeface="Neuton"/>
                <a:sym typeface="Neuton"/>
              </a:rPr>
              <a:t>Public Land Survey System (PLSS) </a:t>
            </a:r>
            <a:r>
              <a:rPr lang="en" sz="1900"/>
              <a:t>was the formal surveying system used to define property.</a:t>
            </a:r>
            <a:endParaRPr sz="1900"/>
          </a:p>
          <a:p>
            <a:pPr marL="457200" lvl="0" indent="-349250" algn="l" rtl="0">
              <a:lnSpc>
                <a:spcPct val="95000"/>
              </a:lnSpc>
              <a:spcBef>
                <a:spcPts val="0"/>
              </a:spcBef>
              <a:spcAft>
                <a:spcPts val="0"/>
              </a:spcAft>
              <a:buSzPts val="1900"/>
              <a:buChar char="➔"/>
            </a:pPr>
            <a:r>
              <a:rPr lang="en" sz="1900"/>
              <a:t>Designed to facilitate fast and efficient distribution of land.</a:t>
            </a:r>
            <a:endParaRPr sz="19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63"/>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highlight>
                  <a:srgbClr val="CC0000"/>
                </a:highlight>
              </a:rPr>
              <a:t>PLSS</a:t>
            </a:r>
            <a:endParaRPr>
              <a:highlight>
                <a:srgbClr val="CC0000"/>
              </a:highlight>
            </a:endParaRPr>
          </a:p>
        </p:txBody>
      </p:sp>
      <p:sp>
        <p:nvSpPr>
          <p:cNvPr id="271" name="Google Shape;271;p63"/>
          <p:cNvSpPr txBox="1">
            <a:spLocks noGrp="1"/>
          </p:cNvSpPr>
          <p:nvPr>
            <p:ph type="body" idx="1"/>
          </p:nvPr>
        </p:nvSpPr>
        <p:spPr>
          <a:xfrm>
            <a:off x="311700" y="1389600"/>
            <a:ext cx="3225900" cy="3634500"/>
          </a:xfrm>
          <a:prstGeom prst="rect">
            <a:avLst/>
          </a:prstGeom>
        </p:spPr>
        <p:txBody>
          <a:bodyPr spcFirstLastPara="1" wrap="square" lIns="91425" tIns="91425" rIns="91425" bIns="91425" anchor="t" anchorCtr="0">
            <a:normAutofit/>
          </a:bodyPr>
          <a:lstStyle/>
          <a:p>
            <a:pPr marL="457200" lvl="0" indent="-349250" algn="l" rtl="0">
              <a:lnSpc>
                <a:spcPct val="95000"/>
              </a:lnSpc>
              <a:spcBef>
                <a:spcPts val="0"/>
              </a:spcBef>
              <a:spcAft>
                <a:spcPts val="0"/>
              </a:spcAft>
              <a:buSzPts val="1900"/>
              <a:buChar char="➔"/>
            </a:pPr>
            <a:r>
              <a:rPr lang="en" sz="1800"/>
              <a:t>Created by the </a:t>
            </a:r>
            <a:r>
              <a:rPr lang="en" sz="1800" b="1">
                <a:highlight>
                  <a:srgbClr val="CC0000"/>
                </a:highlight>
                <a:latin typeface="Neuton"/>
                <a:ea typeface="Neuton"/>
                <a:cs typeface="Neuton"/>
                <a:sym typeface="Neuton"/>
              </a:rPr>
              <a:t>Land Ordinance of 1785</a:t>
            </a:r>
            <a:r>
              <a:rPr lang="en" sz="1800"/>
              <a:t> to create standard surveying practices in the expanding territory of the U.S.</a:t>
            </a:r>
            <a:endParaRPr sz="1800"/>
          </a:p>
          <a:p>
            <a:pPr marL="457200" lvl="0" indent="-342900" algn="l" rtl="0">
              <a:lnSpc>
                <a:spcPct val="95000"/>
              </a:lnSpc>
              <a:spcBef>
                <a:spcPts val="0"/>
              </a:spcBef>
              <a:spcAft>
                <a:spcPts val="0"/>
              </a:spcAft>
              <a:buSzPts val="1800"/>
              <a:buChar char="➔"/>
            </a:pPr>
            <a:r>
              <a:rPr lang="en" sz="1800"/>
              <a:t>Systematic way of describing land based on defined “meridians” and “baselines”</a:t>
            </a:r>
            <a:endParaRPr sz="1800"/>
          </a:p>
          <a:p>
            <a:pPr marL="457200" lvl="0" indent="-342900" algn="l" rtl="0">
              <a:lnSpc>
                <a:spcPct val="95000"/>
              </a:lnSpc>
              <a:spcBef>
                <a:spcPts val="0"/>
              </a:spcBef>
              <a:spcAft>
                <a:spcPts val="0"/>
              </a:spcAft>
              <a:buSzPts val="1800"/>
              <a:buChar char="➔"/>
            </a:pPr>
            <a:r>
              <a:rPr lang="en" sz="1800"/>
              <a:t>Divided land in 6x6 mile </a:t>
            </a:r>
            <a:r>
              <a:rPr lang="en" sz="1800" b="1">
                <a:highlight>
                  <a:srgbClr val="CC0000"/>
                </a:highlight>
                <a:latin typeface="Neuton"/>
                <a:ea typeface="Neuton"/>
                <a:cs typeface="Neuton"/>
                <a:sym typeface="Neuton"/>
              </a:rPr>
              <a:t>townships</a:t>
            </a:r>
            <a:r>
              <a:rPr lang="en" sz="1800"/>
              <a:t>, further divided into 1x1 mile </a:t>
            </a:r>
            <a:r>
              <a:rPr lang="en" sz="1800" b="1">
                <a:highlight>
                  <a:srgbClr val="CC0000"/>
                </a:highlight>
                <a:latin typeface="Neuton"/>
                <a:ea typeface="Neuton"/>
                <a:cs typeface="Neuton"/>
                <a:sym typeface="Neuton"/>
              </a:rPr>
              <a:t>sections</a:t>
            </a:r>
            <a:endParaRPr sz="1800" b="1">
              <a:highlight>
                <a:srgbClr val="CC0000"/>
              </a:highlight>
              <a:latin typeface="Neuton"/>
              <a:ea typeface="Neuton"/>
              <a:cs typeface="Neuton"/>
              <a:sym typeface="Neuton"/>
            </a:endParaRPr>
          </a:p>
          <a:p>
            <a:pPr marL="457200" lvl="0" indent="-342900" algn="l" rtl="0">
              <a:lnSpc>
                <a:spcPct val="95000"/>
              </a:lnSpc>
              <a:spcBef>
                <a:spcPts val="0"/>
              </a:spcBef>
              <a:spcAft>
                <a:spcPts val="0"/>
              </a:spcAft>
              <a:buSzPts val="1800"/>
              <a:buChar char="➔"/>
            </a:pPr>
            <a:r>
              <a:rPr lang="en" sz="1800"/>
              <a:t>¼ Section = 160 acres</a:t>
            </a:r>
            <a:endParaRPr sz="1800"/>
          </a:p>
        </p:txBody>
      </p:sp>
      <p:pic>
        <p:nvPicPr>
          <p:cNvPr id="272" name="Google Shape;272;p63" title="Systemic_numbering_in_the_Public_Land_Survey_System.png"/>
          <p:cNvPicPr preferRelativeResize="0"/>
          <p:nvPr/>
        </p:nvPicPr>
        <p:blipFill>
          <a:blip r:embed="rId3">
            <a:alphaModFix/>
          </a:blip>
          <a:stretch>
            <a:fillRect/>
          </a:stretch>
        </p:blipFill>
        <p:spPr>
          <a:xfrm>
            <a:off x="3206975" y="417188"/>
            <a:ext cx="5719500" cy="3983632"/>
          </a:xfrm>
          <a:prstGeom prst="rect">
            <a:avLst/>
          </a:prstGeom>
          <a:noFill/>
          <a:ln>
            <a:noFill/>
          </a:ln>
        </p:spPr>
      </p:pic>
      <p:sp>
        <p:nvSpPr>
          <p:cNvPr id="273" name="Google Shape;273;p63"/>
          <p:cNvSpPr txBox="1"/>
          <p:nvPr/>
        </p:nvSpPr>
        <p:spPr>
          <a:xfrm>
            <a:off x="6973175" y="4569000"/>
            <a:ext cx="1953300" cy="2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rgbClr val="FFFFFF"/>
                </a:solidFill>
                <a:latin typeface="Neuton Light"/>
                <a:ea typeface="Neuton Light"/>
                <a:cs typeface="Neuton Light"/>
                <a:sym typeface="Neuton Light"/>
              </a:rPr>
              <a:t>Graphic from </a:t>
            </a:r>
            <a:r>
              <a:rPr lang="en" sz="1200" u="sng">
                <a:solidFill>
                  <a:schemeClr val="hlink"/>
                </a:solidFill>
                <a:latin typeface="Neuton Light"/>
                <a:ea typeface="Neuton Light"/>
                <a:cs typeface="Neuton Light"/>
                <a:sym typeface="Neuton Light"/>
                <a:hlinkClick r:id="rId4"/>
              </a:rPr>
              <a:t>Wikimedia</a:t>
            </a:r>
            <a:endParaRPr sz="1200">
              <a:solidFill>
                <a:srgbClr val="FFFFFF"/>
              </a:solidFill>
              <a:latin typeface="Neuton Light"/>
              <a:ea typeface="Neuton Light"/>
              <a:cs typeface="Neuton Light"/>
              <a:sym typeface="Neuton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64"/>
          <p:cNvSpPr txBox="1">
            <a:spLocks noGrp="1"/>
          </p:cNvSpPr>
          <p:nvPr>
            <p:ph type="body" idx="1"/>
          </p:nvPr>
        </p:nvSpPr>
        <p:spPr>
          <a:xfrm>
            <a:off x="338550" y="1503225"/>
            <a:ext cx="8466900" cy="15945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1200"/>
              </a:spcAft>
              <a:buNone/>
            </a:pPr>
            <a:r>
              <a:rPr lang="en" sz="4800"/>
              <a:t>The PLSS facilitated the </a:t>
            </a:r>
            <a:r>
              <a:rPr lang="en" sz="4800" b="1">
                <a:highlight>
                  <a:srgbClr val="CC0000"/>
                </a:highlight>
                <a:latin typeface="Neuton"/>
                <a:ea typeface="Neuton"/>
                <a:cs typeface="Neuton"/>
                <a:sym typeface="Neuton"/>
              </a:rPr>
              <a:t>transfer of land to settlers</a:t>
            </a:r>
            <a:r>
              <a:rPr lang="en" sz="4800" b="1">
                <a:latin typeface="Neuton"/>
                <a:ea typeface="Neuton"/>
                <a:cs typeface="Neuton"/>
                <a:sym typeface="Neuton"/>
              </a:rPr>
              <a:t> </a:t>
            </a:r>
            <a:r>
              <a:rPr lang="en" sz="4800"/>
              <a:t>and transformed land into </a:t>
            </a:r>
            <a:r>
              <a:rPr lang="en" sz="4800" b="1">
                <a:highlight>
                  <a:srgbClr val="CC0000"/>
                </a:highlight>
                <a:latin typeface="Neuton"/>
                <a:ea typeface="Neuton"/>
                <a:cs typeface="Neuton"/>
                <a:sym typeface="Neuton"/>
              </a:rPr>
              <a:t>property</a:t>
            </a:r>
            <a:r>
              <a:rPr lang="en" sz="4800"/>
              <a:t>.</a:t>
            </a:r>
            <a:endParaRPr sz="4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highlight>
                  <a:srgbClr val="CC0000"/>
                </a:highlight>
              </a:rPr>
              <a:t>Module 1: Deconstruct Dispossession in the Archives</a:t>
            </a:r>
            <a:endParaRPr>
              <a:highlight>
                <a:srgbClr val="CC0000"/>
              </a:highlight>
            </a:endParaRPr>
          </a:p>
        </p:txBody>
      </p:sp>
      <p:sp>
        <p:nvSpPr>
          <p:cNvPr id="284" name="Google Shape;284;p65"/>
          <p:cNvSpPr txBox="1">
            <a:spLocks noGrp="1"/>
          </p:cNvSpPr>
          <p:nvPr>
            <p:ph type="body" idx="1"/>
          </p:nvPr>
        </p:nvSpPr>
        <p:spPr>
          <a:xfrm>
            <a:off x="311700" y="1152475"/>
            <a:ext cx="8520600" cy="3635100"/>
          </a:xfrm>
          <a:prstGeom prst="rect">
            <a:avLst/>
          </a:prstGeom>
        </p:spPr>
        <p:txBody>
          <a:bodyPr spcFirstLastPara="1" wrap="square" lIns="91425" tIns="91425" rIns="91425" bIns="91425" anchor="t" anchorCtr="0">
            <a:normAutofit/>
          </a:bodyPr>
          <a:lstStyle/>
          <a:p>
            <a:pPr marL="457200" lvl="0" indent="-355600" algn="l" rtl="0">
              <a:lnSpc>
                <a:spcPct val="150000"/>
              </a:lnSpc>
              <a:spcBef>
                <a:spcPts val="0"/>
              </a:spcBef>
              <a:spcAft>
                <a:spcPts val="0"/>
              </a:spcAft>
              <a:buSzPts val="2000"/>
              <a:buChar char="➔"/>
            </a:pPr>
            <a:r>
              <a:rPr lang="en"/>
              <a:t>What does this archive </a:t>
            </a:r>
            <a:r>
              <a:rPr lang="en" b="1">
                <a:solidFill>
                  <a:srgbClr val="FFFFFF"/>
                </a:solidFill>
                <a:highlight>
                  <a:srgbClr val="CC0000"/>
                </a:highlight>
                <a:latin typeface="Neuton"/>
                <a:ea typeface="Neuton"/>
                <a:cs typeface="Neuton"/>
                <a:sym typeface="Neuton"/>
              </a:rPr>
              <a:t>emphasize</a:t>
            </a:r>
            <a:r>
              <a:rPr lang="en"/>
              <a:t> about the landscape?</a:t>
            </a:r>
            <a:endParaRPr/>
          </a:p>
          <a:p>
            <a:pPr marL="457200" lvl="0" indent="-355600" algn="l" rtl="0">
              <a:lnSpc>
                <a:spcPct val="150000"/>
              </a:lnSpc>
              <a:spcBef>
                <a:spcPts val="0"/>
              </a:spcBef>
              <a:spcAft>
                <a:spcPts val="0"/>
              </a:spcAft>
              <a:buSzPts val="2000"/>
              <a:buChar char="➔"/>
            </a:pPr>
            <a:r>
              <a:rPr lang="en"/>
              <a:t>What aspects of the landscape relevant to this archive are </a:t>
            </a:r>
            <a:r>
              <a:rPr lang="en" b="1">
                <a:highlight>
                  <a:srgbClr val="CC0000"/>
                </a:highlight>
                <a:latin typeface="Neuton"/>
                <a:ea typeface="Neuton"/>
                <a:cs typeface="Neuton"/>
                <a:sym typeface="Neuton"/>
              </a:rPr>
              <a:t>not represented</a:t>
            </a:r>
            <a:r>
              <a:rPr lang="en"/>
              <a:t>?</a:t>
            </a:r>
            <a:endParaRPr/>
          </a:p>
          <a:p>
            <a:pPr marL="457200" lvl="0" indent="-355600" algn="l" rtl="0">
              <a:lnSpc>
                <a:spcPct val="150000"/>
              </a:lnSpc>
              <a:spcBef>
                <a:spcPts val="0"/>
              </a:spcBef>
              <a:spcAft>
                <a:spcPts val="0"/>
              </a:spcAft>
              <a:buSzPts val="2000"/>
              <a:buChar char="➔"/>
            </a:pPr>
            <a:r>
              <a:rPr lang="en"/>
              <a:t>What processes of </a:t>
            </a:r>
            <a:r>
              <a:rPr lang="en" b="1">
                <a:highlight>
                  <a:srgbClr val="CC0000"/>
                </a:highlight>
                <a:latin typeface="Neuton"/>
                <a:ea typeface="Neuton"/>
                <a:cs typeface="Neuton"/>
                <a:sym typeface="Neuton"/>
              </a:rPr>
              <a:t>dispossession</a:t>
            </a:r>
            <a:r>
              <a:rPr lang="en"/>
              <a:t> are present in this archive?</a:t>
            </a:r>
            <a:endParaRPr/>
          </a:p>
          <a:p>
            <a:pPr marL="457200" lvl="0" indent="-355600" algn="l" rtl="0">
              <a:lnSpc>
                <a:spcPct val="150000"/>
              </a:lnSpc>
              <a:spcBef>
                <a:spcPts val="0"/>
              </a:spcBef>
              <a:spcAft>
                <a:spcPts val="0"/>
              </a:spcAft>
              <a:buSzPts val="2000"/>
              <a:buChar char="➔"/>
            </a:pPr>
            <a:r>
              <a:rPr lang="en"/>
              <a:t>How are (or are not) Indigenous people </a:t>
            </a:r>
            <a:r>
              <a:rPr lang="en" b="1">
                <a:highlight>
                  <a:srgbClr val="CC0000"/>
                </a:highlight>
                <a:latin typeface="Neuton"/>
                <a:ea typeface="Neuton"/>
                <a:cs typeface="Neuton"/>
                <a:sym typeface="Neuton"/>
              </a:rPr>
              <a:t>present</a:t>
            </a:r>
            <a:r>
              <a:rPr lang="en"/>
              <a:t> in this archive?</a:t>
            </a:r>
            <a:endParaRPr/>
          </a:p>
          <a:p>
            <a:pPr marL="457200" lvl="0" indent="-355600" algn="l" rtl="0">
              <a:lnSpc>
                <a:spcPct val="100000"/>
              </a:lnSpc>
              <a:spcBef>
                <a:spcPts val="0"/>
              </a:spcBef>
              <a:spcAft>
                <a:spcPts val="0"/>
              </a:spcAft>
              <a:buSzPts val="2000"/>
              <a:buChar char="➔"/>
            </a:pPr>
            <a:r>
              <a:rPr lang="en"/>
              <a:t>How is your interpretation of these archival materials informed by your </a:t>
            </a:r>
            <a:r>
              <a:rPr lang="en" b="1">
                <a:highlight>
                  <a:srgbClr val="CC0000"/>
                </a:highlight>
                <a:latin typeface="Neuton"/>
                <a:ea typeface="Neuton"/>
                <a:cs typeface="Neuton"/>
                <a:sym typeface="Neuton"/>
              </a:rPr>
              <a:t>positionality</a:t>
            </a:r>
            <a:r>
              <a:rPr lang="en"/>
              <a: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6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Unit 2: </a:t>
            </a:r>
            <a:r>
              <a:rPr lang="en" i="1">
                <a:highlight>
                  <a:srgbClr val="B6D7A8"/>
                </a:highlight>
              </a:rPr>
              <a:t>Present</a:t>
            </a:r>
            <a:endParaRPr i="1">
              <a:highlight>
                <a:srgbClr val="B6D7A8"/>
              </a:highlight>
            </a:endParaRPr>
          </a:p>
        </p:txBody>
      </p:sp>
      <p:sp>
        <p:nvSpPr>
          <p:cNvPr id="290" name="Google Shape;290;p6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fontScale="85000"/>
          </a:bodyPr>
          <a:lstStyle/>
          <a:p>
            <a:pPr marL="0" lvl="0" indent="0" algn="ctr" rtl="0">
              <a:spcBef>
                <a:spcPts val="0"/>
              </a:spcBef>
              <a:spcAft>
                <a:spcPts val="0"/>
              </a:spcAft>
              <a:buNone/>
            </a:pPr>
            <a:r>
              <a:rPr lang="en"/>
              <a:t>Reassembling Alternative Visualizations of the Landscape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highlight>
                  <a:srgbClr val="B6D7A8"/>
                </a:highlight>
              </a:rPr>
              <a:t>Maps &amp; Modern Property</a:t>
            </a:r>
            <a:endParaRPr>
              <a:highlight>
                <a:srgbClr val="B6D7A8"/>
              </a:highlight>
            </a:endParaRPr>
          </a:p>
        </p:txBody>
      </p:sp>
      <p:sp>
        <p:nvSpPr>
          <p:cNvPr id="296" name="Google Shape;296;p67"/>
          <p:cNvSpPr txBox="1">
            <a:spLocks noGrp="1"/>
          </p:cNvSpPr>
          <p:nvPr>
            <p:ph type="body" idx="1"/>
          </p:nvPr>
        </p:nvSpPr>
        <p:spPr>
          <a:xfrm>
            <a:off x="311700" y="1152475"/>
            <a:ext cx="8520600" cy="34050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Today, the </a:t>
            </a:r>
            <a:r>
              <a:rPr lang="en" b="1">
                <a:highlight>
                  <a:srgbClr val="B6D7A8"/>
                </a:highlight>
              </a:rPr>
              <a:t>PLSS</a:t>
            </a:r>
            <a:r>
              <a:rPr lang="en"/>
              <a:t> is still used to describe property. </a:t>
            </a:r>
            <a:endParaRPr/>
          </a:p>
          <a:p>
            <a:pPr marL="914400" lvl="1" indent="-317500" algn="l" rtl="0">
              <a:spcBef>
                <a:spcPts val="0"/>
              </a:spcBef>
              <a:spcAft>
                <a:spcPts val="0"/>
              </a:spcAft>
              <a:buSzPts val="1400"/>
              <a:buChar char="◆"/>
            </a:pPr>
            <a:r>
              <a:rPr lang="en"/>
              <a:t>Property data are typically managed by city or county governments.</a:t>
            </a:r>
            <a:endParaRPr/>
          </a:p>
          <a:p>
            <a:pPr marL="914400" lvl="1" indent="-317500" algn="l" rtl="0">
              <a:spcBef>
                <a:spcPts val="0"/>
              </a:spcBef>
              <a:spcAft>
                <a:spcPts val="0"/>
              </a:spcAft>
              <a:buSzPts val="1400"/>
              <a:buChar char="◆"/>
            </a:pPr>
            <a:r>
              <a:rPr lang="en"/>
              <a:t>These data are used for the purposes of management and governance.</a:t>
            </a:r>
            <a:endParaRPr/>
          </a:p>
          <a:p>
            <a:pPr marL="457200" lvl="0" indent="-342900" algn="l" rtl="0">
              <a:spcBef>
                <a:spcPts val="0"/>
              </a:spcBef>
              <a:spcAft>
                <a:spcPts val="0"/>
              </a:spcAft>
              <a:buSzPts val="1800"/>
              <a:buChar char="➔"/>
            </a:pPr>
            <a:r>
              <a:rPr lang="en" b="1">
                <a:highlight>
                  <a:srgbClr val="B6D7A8"/>
                </a:highlight>
              </a:rPr>
              <a:t>Property has transformed landscapes.</a:t>
            </a:r>
            <a:endParaRPr b="1">
              <a:highlight>
                <a:srgbClr val="B6D7A8"/>
              </a:highlight>
            </a:endParaRPr>
          </a:p>
          <a:p>
            <a:pPr marL="0" lvl="0" indent="0" algn="l" rtl="0">
              <a:spcBef>
                <a:spcPts val="1200"/>
              </a:spcBef>
              <a:spcAft>
                <a:spcPts val="0"/>
              </a:spcAft>
              <a:buNone/>
            </a:pPr>
            <a:endParaRPr b="1">
              <a:highlight>
                <a:srgbClr val="B6D7A8"/>
              </a:highlight>
            </a:endParaRPr>
          </a:p>
          <a:p>
            <a:pPr marL="0" lvl="0" indent="0" algn="l" rtl="0">
              <a:spcBef>
                <a:spcPts val="1200"/>
              </a:spcBef>
              <a:spcAft>
                <a:spcPts val="0"/>
              </a:spcAft>
              <a:buNone/>
            </a:pPr>
            <a:endParaRPr b="1">
              <a:highlight>
                <a:srgbClr val="B6D7A8"/>
              </a:highlight>
            </a:endParaRPr>
          </a:p>
          <a:p>
            <a:pPr marL="457200" lvl="0" indent="-342900" algn="l" rtl="0">
              <a:spcBef>
                <a:spcPts val="1200"/>
              </a:spcBef>
              <a:spcAft>
                <a:spcPts val="0"/>
              </a:spcAft>
              <a:buSzPts val="1800"/>
              <a:buChar char="➔"/>
            </a:pPr>
            <a:r>
              <a:rPr lang="en"/>
              <a:t>How could we envision </a:t>
            </a:r>
            <a:r>
              <a:rPr lang="en" b="1">
                <a:highlight>
                  <a:srgbClr val="B6D7A8"/>
                </a:highlight>
              </a:rPr>
              <a:t>alternatives</a:t>
            </a:r>
            <a:r>
              <a:rPr lang="en"/>
              <a:t>?</a:t>
            </a:r>
            <a:endParaRPr/>
          </a:p>
          <a:p>
            <a:pPr marL="0" lvl="0" indent="0" algn="l" rtl="0">
              <a:spcBef>
                <a:spcPts val="1200"/>
              </a:spcBef>
              <a:spcAft>
                <a:spcPts val="1200"/>
              </a:spcAft>
              <a:buNone/>
            </a:pPr>
            <a:endParaRPr/>
          </a:p>
        </p:txBody>
      </p:sp>
      <p:pic>
        <p:nvPicPr>
          <p:cNvPr id="297" name="Google Shape;297;p67" title="Screenshot 2026-02-20 at 1.17.07 PM.png"/>
          <p:cNvPicPr preferRelativeResize="0"/>
          <p:nvPr/>
        </p:nvPicPr>
        <p:blipFill>
          <a:blip r:embed="rId3">
            <a:alphaModFix/>
          </a:blip>
          <a:stretch>
            <a:fillRect/>
          </a:stretch>
        </p:blipFill>
        <p:spPr>
          <a:xfrm>
            <a:off x="5400675" y="2303775"/>
            <a:ext cx="2994099" cy="198927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68"/>
          <p:cNvSpPr txBox="1">
            <a:spLocks noGrp="1"/>
          </p:cNvSpPr>
          <p:nvPr>
            <p:ph type="title"/>
          </p:nvPr>
        </p:nvSpPr>
        <p:spPr>
          <a:xfrm>
            <a:off x="70695" y="505889"/>
            <a:ext cx="3453600" cy="7557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US" dirty="0">
                <a:highlight>
                  <a:srgbClr val="B6D7A8"/>
                </a:highlight>
              </a:rPr>
              <a:t>Counter-Mapping</a:t>
            </a:r>
          </a:p>
        </p:txBody>
      </p:sp>
      <p:sp>
        <p:nvSpPr>
          <p:cNvPr id="303" name="Google Shape;303;p68"/>
          <p:cNvSpPr txBox="1">
            <a:spLocks noGrp="1"/>
          </p:cNvSpPr>
          <p:nvPr>
            <p:ph type="body" idx="1"/>
          </p:nvPr>
        </p:nvSpPr>
        <p:spPr>
          <a:xfrm>
            <a:off x="-48244" y="1414864"/>
            <a:ext cx="3421931" cy="35043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US" sz="1800" dirty="0"/>
              <a:t>The use of mapping to </a:t>
            </a:r>
            <a:r>
              <a:rPr lang="en-US" sz="1800" b="1" dirty="0">
                <a:highlight>
                  <a:srgbClr val="B6D7A8"/>
                </a:highlight>
              </a:rPr>
              <a:t>challenge power structures</a:t>
            </a:r>
            <a:r>
              <a:rPr lang="en-US" sz="1800" dirty="0"/>
              <a:t> and open possibilities to new ways of thinking.</a:t>
            </a:r>
          </a:p>
          <a:p>
            <a:pPr marL="457200" lvl="0" indent="-342900" algn="l" rtl="0">
              <a:spcBef>
                <a:spcPts val="0"/>
              </a:spcBef>
              <a:spcAft>
                <a:spcPts val="0"/>
              </a:spcAft>
              <a:buSzPts val="1800"/>
              <a:buChar char="➔"/>
            </a:pPr>
            <a:r>
              <a:rPr lang="en-US" sz="1800" dirty="0"/>
              <a:t>Methods… </a:t>
            </a:r>
            <a:r>
              <a:rPr lang="en-US" sz="1800" b="1" dirty="0">
                <a:highlight>
                  <a:srgbClr val="B6D7A8"/>
                </a:highlight>
              </a:rPr>
              <a:t>limitless</a:t>
            </a:r>
            <a:r>
              <a:rPr lang="en-US" sz="1800" dirty="0"/>
              <a:t>!</a:t>
            </a:r>
          </a:p>
          <a:p>
            <a:pPr marL="914400" lvl="1" indent="-342900" algn="l" rtl="0">
              <a:spcBef>
                <a:spcPts val="0"/>
              </a:spcBef>
              <a:spcAft>
                <a:spcPts val="0"/>
              </a:spcAft>
              <a:buSzPts val="1800"/>
              <a:buChar char="◆"/>
            </a:pPr>
            <a:r>
              <a:rPr lang="en-US" sz="1800" dirty="0"/>
              <a:t>Layering, storying, </a:t>
            </a:r>
            <a:r>
              <a:rPr lang="en-US" sz="1800" dirty="0" err="1"/>
              <a:t>collagi</a:t>
            </a:r>
            <a:r>
              <a:rPr lang="en" sz="1800" dirty="0"/>
              <a:t>n</a:t>
            </a:r>
            <a:r>
              <a:rPr lang="en-US" sz="1800" dirty="0"/>
              <a:t>g, reimagining, and many, many more.</a:t>
            </a:r>
          </a:p>
        </p:txBody>
      </p:sp>
      <p:pic>
        <p:nvPicPr>
          <p:cNvPr id="5" name="Picture 4">
            <a:extLst>
              <a:ext uri="{FF2B5EF4-FFF2-40B4-BE49-F238E27FC236}">
                <a16:creationId xmlns:a16="http://schemas.microsoft.com/office/drawing/2014/main" id="{A7C9D28A-8616-B017-BC50-CD1D0241A3A3}"/>
              </a:ext>
            </a:extLst>
          </p:cNvPr>
          <p:cNvPicPr>
            <a:picLocks noChangeAspect="1"/>
          </p:cNvPicPr>
          <p:nvPr/>
        </p:nvPicPr>
        <p:blipFill>
          <a:blip r:embed="rId3"/>
          <a:stretch>
            <a:fillRect/>
          </a:stretch>
        </p:blipFill>
        <p:spPr>
          <a:xfrm>
            <a:off x="3159872" y="0"/>
            <a:ext cx="5984128" cy="51435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6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highlight>
                  <a:srgbClr val="B6D7A8"/>
                </a:highlight>
              </a:rPr>
              <a:t>Module 2: Reassemble Alternative Visualizations</a:t>
            </a:r>
            <a:endParaRPr>
              <a:highlight>
                <a:srgbClr val="B6D7A8"/>
              </a:highlight>
            </a:endParaRPr>
          </a:p>
        </p:txBody>
      </p:sp>
      <p:sp>
        <p:nvSpPr>
          <p:cNvPr id="314" name="Google Shape;314;p69"/>
          <p:cNvSpPr txBox="1">
            <a:spLocks noGrp="1"/>
          </p:cNvSpPr>
          <p:nvPr>
            <p:ph type="body" idx="1"/>
          </p:nvPr>
        </p:nvSpPr>
        <p:spPr>
          <a:xfrm>
            <a:off x="311700" y="1152475"/>
            <a:ext cx="8520600" cy="3771900"/>
          </a:xfrm>
          <a:prstGeom prst="rect">
            <a:avLst/>
          </a:prstGeom>
        </p:spPr>
        <p:txBody>
          <a:bodyPr spcFirstLastPara="1" wrap="square" lIns="91425" tIns="91425" rIns="91425" bIns="91425" anchor="t" anchorCtr="0">
            <a:normAutofit lnSpcReduction="10000"/>
          </a:bodyPr>
          <a:lstStyle/>
          <a:p>
            <a:pPr marL="457200" lvl="0" indent="-349250" algn="l" rtl="0">
              <a:lnSpc>
                <a:spcPct val="115000"/>
              </a:lnSpc>
              <a:spcBef>
                <a:spcPts val="0"/>
              </a:spcBef>
              <a:spcAft>
                <a:spcPts val="0"/>
              </a:spcAft>
              <a:buSzPts val="1900"/>
              <a:buChar char="➔"/>
            </a:pPr>
            <a:r>
              <a:rPr lang="en" sz="1900"/>
              <a:t>What </a:t>
            </a:r>
            <a:r>
              <a:rPr lang="en" sz="1900" b="1">
                <a:highlight>
                  <a:srgbClr val="B6D7A8"/>
                </a:highlight>
              </a:rPr>
              <a:t>additional context</a:t>
            </a:r>
            <a:r>
              <a:rPr lang="en" sz="1900"/>
              <a:t> could be provided to help explain how these archival materials relate to dispossession?</a:t>
            </a:r>
            <a:endParaRPr sz="1900"/>
          </a:p>
          <a:p>
            <a:pPr marL="457200" lvl="0" indent="-349250" algn="l" rtl="0">
              <a:lnSpc>
                <a:spcPct val="115000"/>
              </a:lnSpc>
              <a:spcBef>
                <a:spcPts val="0"/>
              </a:spcBef>
              <a:spcAft>
                <a:spcPts val="0"/>
              </a:spcAft>
              <a:buSzPts val="1900"/>
              <a:buChar char="➔"/>
            </a:pPr>
            <a:r>
              <a:rPr lang="en" sz="1900"/>
              <a:t>How could you </a:t>
            </a:r>
            <a:r>
              <a:rPr lang="en" sz="1900" b="1">
                <a:highlight>
                  <a:srgbClr val="B6D7A8"/>
                </a:highlight>
              </a:rPr>
              <a:t>deemphasize the grid</a:t>
            </a:r>
            <a:r>
              <a:rPr lang="en" sz="1900"/>
              <a:t>, both visually and conceptually? </a:t>
            </a:r>
            <a:endParaRPr sz="1900"/>
          </a:p>
          <a:p>
            <a:pPr marL="457200" lvl="0" indent="-349250" algn="l" rtl="0">
              <a:lnSpc>
                <a:spcPct val="115000"/>
              </a:lnSpc>
              <a:spcBef>
                <a:spcPts val="0"/>
              </a:spcBef>
              <a:spcAft>
                <a:spcPts val="0"/>
              </a:spcAft>
              <a:buSzPts val="1900"/>
              <a:buChar char="➔"/>
            </a:pPr>
            <a:r>
              <a:rPr lang="en" sz="1900"/>
              <a:t>What additional layers could be added to these archival materials to </a:t>
            </a:r>
            <a:r>
              <a:rPr lang="en" sz="1900" b="1">
                <a:highlight>
                  <a:srgbClr val="B6D7A8"/>
                </a:highlight>
              </a:rPr>
              <a:t>disrupt conceptions of ownership and property</a:t>
            </a:r>
            <a:r>
              <a:rPr lang="en" sz="1900"/>
              <a:t>?</a:t>
            </a:r>
            <a:endParaRPr sz="1900"/>
          </a:p>
          <a:p>
            <a:pPr marL="457200" lvl="0" indent="-349250" algn="l" rtl="0">
              <a:spcBef>
                <a:spcPts val="0"/>
              </a:spcBef>
              <a:spcAft>
                <a:spcPts val="0"/>
              </a:spcAft>
              <a:buSzPts val="1900"/>
              <a:buChar char="➔"/>
            </a:pPr>
            <a:r>
              <a:rPr lang="en" sz="1900"/>
              <a:t>How could this archive could be</a:t>
            </a:r>
            <a:r>
              <a:rPr lang="en" sz="1900" b="1"/>
              <a:t> </a:t>
            </a:r>
            <a:r>
              <a:rPr lang="en" sz="1900" b="1">
                <a:highlight>
                  <a:srgbClr val="B6D7A8"/>
                </a:highlight>
              </a:rPr>
              <a:t>reimagined/recreated</a:t>
            </a:r>
            <a:r>
              <a:rPr lang="en" sz="1900"/>
              <a:t> to center Indigenous people?</a:t>
            </a:r>
            <a:endParaRPr sz="1900"/>
          </a:p>
          <a:p>
            <a:pPr marL="457200" lvl="0" indent="-349250" algn="l" rtl="0">
              <a:lnSpc>
                <a:spcPct val="115000"/>
              </a:lnSpc>
              <a:spcBef>
                <a:spcPts val="0"/>
              </a:spcBef>
              <a:spcAft>
                <a:spcPts val="0"/>
              </a:spcAft>
              <a:buSzPts val="1900"/>
              <a:buChar char="➔"/>
            </a:pPr>
            <a:r>
              <a:rPr lang="en" sz="1900"/>
              <a:t>What are the limitations of mapping regarding dispossession and what </a:t>
            </a:r>
            <a:r>
              <a:rPr lang="en" sz="1900" b="1">
                <a:highlight>
                  <a:srgbClr val="B6D7A8"/>
                </a:highlight>
              </a:rPr>
              <a:t>alternative conceptions of the landscape</a:t>
            </a:r>
            <a:r>
              <a:rPr lang="en" sz="1900"/>
              <a:t> are possible to disrupt or reimagine these limitations?</a:t>
            </a:r>
            <a:endParaRPr sz="19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7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Unit 3: </a:t>
            </a:r>
            <a:r>
              <a:rPr lang="en" i="1">
                <a:highlight>
                  <a:srgbClr val="D9D2E9"/>
                </a:highlight>
              </a:rPr>
              <a:t>Future</a:t>
            </a:r>
            <a:endParaRPr i="1">
              <a:highlight>
                <a:srgbClr val="D9D2E9"/>
              </a:highlight>
            </a:endParaRPr>
          </a:p>
        </p:txBody>
      </p:sp>
      <p:sp>
        <p:nvSpPr>
          <p:cNvPr id="320" name="Google Shape;320;p7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a:t>Reflecting on Visualizations for Land Back</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Land Back</a:t>
            </a:r>
            <a:endParaRPr/>
          </a:p>
        </p:txBody>
      </p:sp>
      <p:sp>
        <p:nvSpPr>
          <p:cNvPr id="326" name="Google Shape;326;p7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a:t>The </a:t>
            </a:r>
            <a:r>
              <a:rPr lang="en" b="1">
                <a:highlight>
                  <a:srgbClr val="D9D2E9"/>
                </a:highlight>
              </a:rPr>
              <a:t>return of ancestral lands</a:t>
            </a:r>
            <a:r>
              <a:rPr lang="en">
                <a:highlight>
                  <a:srgbClr val="D9D2E9"/>
                </a:highlight>
              </a:rPr>
              <a:t> </a:t>
            </a:r>
            <a:r>
              <a:rPr lang="en"/>
              <a:t>to their rightful Indigenous owners/stewards.</a:t>
            </a:r>
            <a:endParaRPr/>
          </a:p>
          <a:p>
            <a:pPr marL="914400" lvl="1" indent="-317500" algn="l" rtl="0">
              <a:spcBef>
                <a:spcPts val="0"/>
              </a:spcBef>
              <a:spcAft>
                <a:spcPts val="0"/>
              </a:spcAft>
              <a:buSzPts val="1400"/>
              <a:buChar char="◆"/>
            </a:pPr>
            <a:r>
              <a:rPr lang="en"/>
              <a:t>The ability to manage land as Sovereign Nations.</a:t>
            </a:r>
            <a:endParaRPr/>
          </a:p>
          <a:p>
            <a:pPr marL="457200" lvl="0" indent="-342900" algn="l" rtl="0">
              <a:spcBef>
                <a:spcPts val="0"/>
              </a:spcBef>
              <a:spcAft>
                <a:spcPts val="0"/>
              </a:spcAft>
              <a:buSzPts val="1800"/>
              <a:buChar char="➔"/>
            </a:pPr>
            <a:r>
              <a:rPr lang="en"/>
              <a:t>In part, a form of legally holding the U.S. Government </a:t>
            </a:r>
            <a:r>
              <a:rPr lang="en" b="1">
                <a:highlight>
                  <a:srgbClr val="D9D2E9"/>
                </a:highlight>
              </a:rPr>
              <a:t>accountable</a:t>
            </a:r>
            <a:r>
              <a:rPr lang="en"/>
              <a:t> to their treaty obligations, as well as the beneficiaries of dispossession.</a:t>
            </a:r>
            <a:endParaRPr/>
          </a:p>
          <a:p>
            <a:pPr marL="914400" lvl="1" indent="-317500" algn="l" rtl="0">
              <a:spcBef>
                <a:spcPts val="0"/>
              </a:spcBef>
              <a:spcAft>
                <a:spcPts val="0"/>
              </a:spcAft>
              <a:buSzPts val="1400"/>
              <a:buChar char="◆"/>
            </a:pPr>
            <a:r>
              <a:rPr lang="en"/>
              <a:t>Such as universities, railways, logging companies, etc.</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pic>
        <p:nvPicPr>
          <p:cNvPr id="331" name="Google Shape;331;p72" title="Screenshot 2026-02-20 at 11.14.23 AM.png"/>
          <p:cNvPicPr preferRelativeResize="0"/>
          <p:nvPr/>
        </p:nvPicPr>
        <p:blipFill>
          <a:blip r:embed="rId3">
            <a:alphaModFix/>
          </a:blip>
          <a:stretch>
            <a:fillRect/>
          </a:stretch>
        </p:blipFill>
        <p:spPr>
          <a:xfrm>
            <a:off x="141075" y="108525"/>
            <a:ext cx="4915626" cy="1889975"/>
          </a:xfrm>
          <a:prstGeom prst="rect">
            <a:avLst/>
          </a:prstGeom>
          <a:noFill/>
          <a:ln>
            <a:noFill/>
          </a:ln>
        </p:spPr>
      </p:pic>
      <p:pic>
        <p:nvPicPr>
          <p:cNvPr id="332" name="Google Shape;332;p72" title="Screenshot 2026-02-20 at 11.15.31 AM.png"/>
          <p:cNvPicPr preferRelativeResize="0"/>
          <p:nvPr/>
        </p:nvPicPr>
        <p:blipFill>
          <a:blip r:embed="rId4">
            <a:alphaModFix/>
          </a:blip>
          <a:stretch>
            <a:fillRect/>
          </a:stretch>
        </p:blipFill>
        <p:spPr>
          <a:xfrm>
            <a:off x="1356875" y="3358598"/>
            <a:ext cx="6695224" cy="1513625"/>
          </a:xfrm>
          <a:prstGeom prst="rect">
            <a:avLst/>
          </a:prstGeom>
          <a:noFill/>
          <a:ln>
            <a:noFill/>
          </a:ln>
        </p:spPr>
      </p:pic>
      <p:pic>
        <p:nvPicPr>
          <p:cNvPr id="333" name="Google Shape;333;p72" title="Screenshot 2026-02-20 at 11.15.57 AM.png"/>
          <p:cNvPicPr preferRelativeResize="0"/>
          <p:nvPr/>
        </p:nvPicPr>
        <p:blipFill>
          <a:blip r:embed="rId5">
            <a:alphaModFix/>
          </a:blip>
          <a:stretch>
            <a:fillRect/>
          </a:stretch>
        </p:blipFill>
        <p:spPr>
          <a:xfrm>
            <a:off x="152400" y="2236300"/>
            <a:ext cx="8839201" cy="1001975"/>
          </a:xfrm>
          <a:prstGeom prst="rect">
            <a:avLst/>
          </a:prstGeom>
          <a:noFill/>
          <a:ln>
            <a:noFill/>
          </a:ln>
        </p:spPr>
      </p:pic>
      <p:pic>
        <p:nvPicPr>
          <p:cNvPr id="334" name="Google Shape;334;p72" title="Screenshot 2026-02-20 at 11.18.13 AM.png"/>
          <p:cNvPicPr preferRelativeResize="0"/>
          <p:nvPr/>
        </p:nvPicPr>
        <p:blipFill>
          <a:blip r:embed="rId6">
            <a:alphaModFix/>
          </a:blip>
          <a:stretch>
            <a:fillRect/>
          </a:stretch>
        </p:blipFill>
        <p:spPr>
          <a:xfrm>
            <a:off x="5135250" y="558775"/>
            <a:ext cx="3950877" cy="12425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7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highlight>
                  <a:srgbClr val="D9D2E9"/>
                </a:highlight>
              </a:rPr>
              <a:t>Module 3: Reflecting on Visualizations for Land Return</a:t>
            </a:r>
            <a:endParaRPr>
              <a:highlight>
                <a:srgbClr val="D9D2E9"/>
              </a:highlight>
            </a:endParaRPr>
          </a:p>
        </p:txBody>
      </p:sp>
      <p:sp>
        <p:nvSpPr>
          <p:cNvPr id="340" name="Google Shape;340;p7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20000"/>
          </a:bodyPr>
          <a:lstStyle/>
          <a:p>
            <a:pPr marL="457200" lvl="0" indent="-342900" algn="l" rtl="0">
              <a:spcBef>
                <a:spcPts val="0"/>
              </a:spcBef>
              <a:spcAft>
                <a:spcPts val="0"/>
              </a:spcAft>
              <a:buSzPts val="1800"/>
              <a:buChar char="➔"/>
            </a:pPr>
            <a:r>
              <a:rPr lang="en"/>
              <a:t>How does your reassembled map </a:t>
            </a:r>
            <a:r>
              <a:rPr lang="en" b="1">
                <a:highlight>
                  <a:srgbClr val="D9D2E9"/>
                </a:highlight>
              </a:rPr>
              <a:t>reimagine the landscape</a:t>
            </a:r>
            <a:r>
              <a:rPr lang="en"/>
              <a:t> and how does this new understanding of space support Land Back?</a:t>
            </a:r>
            <a:endParaRPr/>
          </a:p>
          <a:p>
            <a:pPr marL="457200" lvl="0" indent="-342900" algn="l" rtl="0">
              <a:spcBef>
                <a:spcPts val="1000"/>
              </a:spcBef>
              <a:spcAft>
                <a:spcPts val="0"/>
              </a:spcAft>
              <a:buSzPts val="1800"/>
              <a:buChar char="➔"/>
            </a:pPr>
            <a:r>
              <a:rPr lang="en"/>
              <a:t>How could you use your reassembled map to create productive dialogue towards </a:t>
            </a:r>
            <a:r>
              <a:rPr lang="en" b="1">
                <a:highlight>
                  <a:srgbClr val="D9D2E9"/>
                </a:highlight>
              </a:rPr>
              <a:t>Land Back</a:t>
            </a:r>
            <a:r>
              <a:rPr lang="en"/>
              <a:t>?</a:t>
            </a:r>
            <a:endParaRPr/>
          </a:p>
          <a:p>
            <a:pPr marL="457200" lvl="0" indent="-342900" algn="l" rtl="0">
              <a:spcBef>
                <a:spcPts val="1000"/>
              </a:spcBef>
              <a:spcAft>
                <a:spcPts val="0"/>
              </a:spcAft>
              <a:buSzPts val="1800"/>
              <a:buChar char="➔"/>
            </a:pPr>
            <a:r>
              <a:rPr lang="en"/>
              <a:t>How could the reassembled map be used to hold beneficiaries of dispossession </a:t>
            </a:r>
            <a:r>
              <a:rPr lang="en" b="1">
                <a:highlight>
                  <a:srgbClr val="D9D2E9"/>
                </a:highlight>
              </a:rPr>
              <a:t>accountable</a:t>
            </a:r>
            <a:r>
              <a:rPr lang="en"/>
              <a:t>? </a:t>
            </a:r>
            <a:endParaRPr/>
          </a:p>
          <a:p>
            <a:pPr marL="457200" lvl="0" indent="-342900" algn="l" rtl="0">
              <a:spcBef>
                <a:spcPts val="1000"/>
              </a:spcBef>
              <a:spcAft>
                <a:spcPts val="0"/>
              </a:spcAft>
              <a:buSzPts val="1800"/>
              <a:buChar char="➔"/>
            </a:pPr>
            <a:r>
              <a:rPr lang="en"/>
              <a:t>What are the </a:t>
            </a:r>
            <a:r>
              <a:rPr lang="en" b="1">
                <a:highlight>
                  <a:srgbClr val="D9D2E9"/>
                </a:highlight>
              </a:rPr>
              <a:t>continued limitations of mapping </a:t>
            </a:r>
            <a:r>
              <a:rPr lang="en"/>
              <a:t>to support Indigenous Land Back, and how could your reassembled map acknowledge these limitations?</a:t>
            </a:r>
            <a:endParaRPr/>
          </a:p>
          <a:p>
            <a:pPr marL="457200" lvl="0" indent="-342900" algn="l" rtl="0">
              <a:spcBef>
                <a:spcPts val="1000"/>
              </a:spcBef>
              <a:spcAft>
                <a:spcPts val="1000"/>
              </a:spcAft>
              <a:buSzPts val="1800"/>
              <a:buChar char="➔"/>
            </a:pPr>
            <a:r>
              <a:rPr lang="en"/>
              <a:t>How can you more fully consider </a:t>
            </a:r>
            <a:r>
              <a:rPr lang="en" b="1">
                <a:highlight>
                  <a:srgbClr val="D9D2E9"/>
                </a:highlight>
              </a:rPr>
              <a:t>Indigenous people and thinking</a:t>
            </a:r>
            <a:r>
              <a:rPr lang="en"/>
              <a:t> in all of your work going forward?</a:t>
            </a: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1886</Words>
  <Application>Microsoft Office PowerPoint</Application>
  <PresentationFormat>On-screen Show (16:9)</PresentationFormat>
  <Paragraphs>146</Paragraphs>
  <Slides>25</Slides>
  <Notes>25</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25</vt:i4>
      </vt:variant>
    </vt:vector>
  </HeadingPairs>
  <TitlesOfParts>
    <vt:vector size="36" baseType="lpstr">
      <vt:lpstr>Neuton</vt:lpstr>
      <vt:lpstr>Spectral</vt:lpstr>
      <vt:lpstr>Inconsolata</vt:lpstr>
      <vt:lpstr>Noto Sans</vt:lpstr>
      <vt:lpstr>Arial</vt:lpstr>
      <vt:lpstr>Neuton Light</vt:lpstr>
      <vt:lpstr>Josefin Sans</vt:lpstr>
      <vt:lpstr>Simple Light</vt:lpstr>
      <vt:lpstr>Simple Light</vt:lpstr>
      <vt:lpstr>Simple Light</vt:lpstr>
      <vt:lpstr>Simple Light</vt:lpstr>
      <vt:lpstr>Visualizing Dispossession Envisioning Land Back</vt:lpstr>
      <vt:lpstr>“Indigenous Lands Dispossession In Wisconsin and Beyond Education” Modules</vt:lpstr>
      <vt:lpstr>Goals</vt:lpstr>
      <vt:lpstr>Grounding</vt:lpstr>
      <vt:lpstr>Settler Colonialism</vt:lpstr>
      <vt:lpstr>Indigenous Dispossession</vt:lpstr>
      <vt:lpstr>Dispossession in the Upper Midwest</vt:lpstr>
      <vt:lpstr>Tribal Sovereignty</vt:lpstr>
      <vt:lpstr>Archival Investigations and Group Formation</vt:lpstr>
      <vt:lpstr>Archives</vt:lpstr>
      <vt:lpstr>Archive Questions</vt:lpstr>
      <vt:lpstr>Group Formation</vt:lpstr>
      <vt:lpstr>Unit 1: Past</vt:lpstr>
      <vt:lpstr>Surveying &amp; Dispossession</vt:lpstr>
      <vt:lpstr>PLSS</vt:lpstr>
      <vt:lpstr>PowerPoint Presentation</vt:lpstr>
      <vt:lpstr>Module 1: Deconstruct Dispossession in the Archives</vt:lpstr>
      <vt:lpstr>Unit 2: Present</vt:lpstr>
      <vt:lpstr>Maps &amp; Modern Property</vt:lpstr>
      <vt:lpstr>Counter-Mapping</vt:lpstr>
      <vt:lpstr>Module 2: Reassemble Alternative Visualizations</vt:lpstr>
      <vt:lpstr>Unit 3: Future</vt:lpstr>
      <vt:lpstr>Land Back</vt:lpstr>
      <vt:lpstr>PowerPoint Presentation</vt:lpstr>
      <vt:lpstr>Module 3: Reflecting on Visualizations for Land Return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 Berman</dc:creator>
  <cp:lastModifiedBy>Daniel Berman</cp:lastModifiedBy>
  <cp:revision>3</cp:revision>
  <dcterms:modified xsi:type="dcterms:W3CDTF">2026-08-06T03:42:05Z</dcterms:modified>
</cp:coreProperties>
</file>