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ink/ink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7" r:id="rId7"/>
    <p:sldId id="260" r:id="rId8"/>
    <p:sldId id="269" r:id="rId9"/>
    <p:sldId id="270" r:id="rId10"/>
    <p:sldId id="265" r:id="rId11"/>
    <p:sldId id="271" r:id="rId12"/>
    <p:sldId id="264" r:id="rId13"/>
    <p:sldId id="27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00"/>
    <p:restoredTop sz="94003"/>
  </p:normalViewPr>
  <p:slideViewPr>
    <p:cSldViewPr snapToGrid="0">
      <p:cViewPr varScale="1">
        <p:scale>
          <a:sx n="96" d="100"/>
          <a:sy n="96" d="100"/>
        </p:scale>
        <p:origin x="48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8T20:33:57.2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0T17:05:53.0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7T17:12:05.4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18T19:51:57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AAD18-6CAC-6547-84AE-AD32D9324478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6C7CA-B7E9-F643-A1B0-5B4F73144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9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6C7CA-B7E9-F643-A1B0-5B4F73144F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110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6C7CA-B7E9-F643-A1B0-5B4F73144F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07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have them look at Steve’s book and how the Ho-Chunk used it</a:t>
            </a:r>
          </a:p>
          <a:p>
            <a:r>
              <a:rPr lang="en-US" dirty="0"/>
              <a:t>- have them look at the Forest County Potawatomi website about the Indian Homestead Act </a:t>
            </a:r>
          </a:p>
          <a:p>
            <a:r>
              <a:rPr lang="en-US" dirty="0"/>
              <a:t>- have students go to the BLM website to look at actual homestead act land patents (for example, have them look at Forest County, WI - look to see if this case recorded race or tribe on land patents)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6C7CA-B7E9-F643-A1B0-5B4F73144F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21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6C7CA-B7E9-F643-A1B0-5B4F73144F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67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6C7CA-B7E9-F643-A1B0-5B4F73144F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66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0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6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0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January 29, 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899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629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6273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04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09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4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095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January 29,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42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January 29,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2754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75" r:id="rId7"/>
    <p:sldLayoutId id="2147483676" r:id="rId8"/>
    <p:sldLayoutId id="2147483677" r:id="rId9"/>
    <p:sldLayoutId id="2147483678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nps.gov/home/learn/historyculture/abouthomesteadactlaw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pJxrTzfG2bo" TargetMode="External"/><Relationship Id="rId3" Type="http://schemas.openxmlformats.org/officeDocument/2006/relationships/customXml" Target="../ink/ink3.xml"/><Relationship Id="rId7" Type="http://schemas.openxmlformats.org/officeDocument/2006/relationships/hyperlink" Target="https://native-land.c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lorecords.blm.gov/default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60.png"/><Relationship Id="rId10" Type="http://schemas.openxmlformats.org/officeDocument/2006/relationships/image" Target="../media/image22.jpeg"/><Relationship Id="rId4" Type="http://schemas.openxmlformats.org/officeDocument/2006/relationships/customXml" Target="../ink/ink5.xml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F8BE97-AD2B-5631-115A-B9BF3BA0D0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935" y="5118550"/>
            <a:ext cx="10160000" cy="88451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The Homestead Act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02CEA-CD02-052F-933A-6BF2A9139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7585" y="5930007"/>
            <a:ext cx="6684580" cy="88451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Module 1: The 1862 Moment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Whose Land was “Granted” to the Land Grant?</a:t>
            </a:r>
          </a:p>
          <a:p>
            <a:pPr>
              <a:lnSpc>
                <a:spcPct val="90000"/>
              </a:lnSpc>
            </a:pPr>
            <a:endParaRPr lang="en-US" sz="1000" dirty="0"/>
          </a:p>
        </p:txBody>
      </p:sp>
      <p:pic>
        <p:nvPicPr>
          <p:cNvPr id="1028" name="Picture 4" descr="Homestead Act: 1862 Date &amp; Definition - HISTORY">
            <a:extLst>
              <a:ext uri="{FF2B5EF4-FFF2-40B4-BE49-F238E27FC236}">
                <a16:creationId xmlns:a16="http://schemas.microsoft.com/office/drawing/2014/main" id="{027E13C4-D315-3F25-5809-2745D0A0A1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5"/>
          <a:stretch/>
        </p:blipFill>
        <p:spPr bwMode="auto"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874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4" name="Rectangle 307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Freeform: Shape 308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331648" cy="1978172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36649" y="488969"/>
                  <a:pt x="9316893" y="491390"/>
                </a:cubicBezTo>
                <a:cubicBezTo>
                  <a:pt x="9298834" y="504511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79948" y="576062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407128" y="961344"/>
                </a:lnTo>
                <a:lnTo>
                  <a:pt x="8380548" y="987916"/>
                </a:lnTo>
                <a:lnTo>
                  <a:pt x="8379462" y="987106"/>
                </a:lnTo>
                <a:cubicBezTo>
                  <a:pt x="8376507" y="985864"/>
                  <a:pt x="8373362" y="986042"/>
                  <a:pt x="8369725" y="989186"/>
                </a:cubicBezTo>
                <a:cubicBezTo>
                  <a:pt x="8357221" y="990792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72124" y="1029408"/>
                  <a:pt x="8269666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43525" y="1179064"/>
                </a:lnTo>
                <a:lnTo>
                  <a:pt x="7685942" y="1233723"/>
                </a:lnTo>
                <a:lnTo>
                  <a:pt x="7586920" y="1261888"/>
                </a:lnTo>
                <a:cubicBezTo>
                  <a:pt x="7556723" y="1298911"/>
                  <a:pt x="7489186" y="1249860"/>
                  <a:pt x="7486100" y="1292563"/>
                </a:cubicBezTo>
                <a:cubicBezTo>
                  <a:pt x="7454875" y="1308356"/>
                  <a:pt x="7449202" y="1300366"/>
                  <a:pt x="7407190" y="1314737"/>
                </a:cubicBezTo>
                <a:cubicBezTo>
                  <a:pt x="7368386" y="1364011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23400" y="1671703"/>
                  <a:pt x="5529437" y="1636968"/>
                </a:cubicBezTo>
                <a:cubicBezTo>
                  <a:pt x="5500069" y="1636638"/>
                  <a:pt x="5481558" y="1636672"/>
                  <a:pt x="5440853" y="1657958"/>
                </a:cubicBezTo>
                <a:cubicBezTo>
                  <a:pt x="5340428" y="1673293"/>
                  <a:pt x="5074771" y="1739921"/>
                  <a:pt x="4945936" y="1713743"/>
                </a:cubicBezTo>
                <a:cubicBezTo>
                  <a:pt x="4914142" y="1717597"/>
                  <a:pt x="4837317" y="1726609"/>
                  <a:pt x="4818446" y="1726895"/>
                </a:cubicBezTo>
                <a:lnTo>
                  <a:pt x="4813657" y="1730706"/>
                </a:lnTo>
                <a:lnTo>
                  <a:pt x="4759058" y="1766533"/>
                </a:lnTo>
                <a:cubicBezTo>
                  <a:pt x="4747481" y="1770744"/>
                  <a:pt x="4734604" y="1772921"/>
                  <a:pt x="4719749" y="1771811"/>
                </a:cubicBezTo>
                <a:cubicBezTo>
                  <a:pt x="4667035" y="1745585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12575" y="1805339"/>
                  <a:pt x="4320575" y="1832722"/>
                </a:cubicBezTo>
                <a:cubicBezTo>
                  <a:pt x="4282030" y="1809397"/>
                  <a:pt x="4252210" y="1859755"/>
                  <a:pt x="4220200" y="1873173"/>
                </a:cubicBezTo>
                <a:cubicBezTo>
                  <a:pt x="4189784" y="1872580"/>
                  <a:pt x="4175475" y="1885756"/>
                  <a:pt x="4105361" y="1894711"/>
                </a:cubicBezTo>
                <a:cubicBezTo>
                  <a:pt x="4071894" y="1867524"/>
                  <a:pt x="4035294" y="1916372"/>
                  <a:pt x="3973223" y="1881015"/>
                </a:cubicBezTo>
                <a:cubicBezTo>
                  <a:pt x="3971330" y="1884974"/>
                  <a:pt x="3952843" y="1881390"/>
                  <a:pt x="3900992" y="1880603"/>
                </a:cubicBezTo>
                <a:cubicBezTo>
                  <a:pt x="3849141" y="1879815"/>
                  <a:pt x="3740259" y="1879432"/>
                  <a:pt x="3662119" y="1876289"/>
                </a:cubicBezTo>
                <a:cubicBezTo>
                  <a:pt x="3573420" y="1876991"/>
                  <a:pt x="3613412" y="1915150"/>
                  <a:pt x="3496919" y="1873180"/>
                </a:cubicBezTo>
                <a:cubicBezTo>
                  <a:pt x="3488062" y="1895719"/>
                  <a:pt x="3474293" y="1897950"/>
                  <a:pt x="3449433" y="1889681"/>
                </a:cubicBezTo>
                <a:cubicBezTo>
                  <a:pt x="3406553" y="1891629"/>
                  <a:pt x="3417350" y="1945453"/>
                  <a:pt x="3369766" y="1916653"/>
                </a:cubicBezTo>
                <a:cubicBezTo>
                  <a:pt x="3338805" y="1929531"/>
                  <a:pt x="3310151" y="1915620"/>
                  <a:pt x="3290336" y="1925039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57504" y="1957276"/>
                </a:lnTo>
                <a:lnTo>
                  <a:pt x="3115176" y="1943459"/>
                </a:lnTo>
                <a:cubicBezTo>
                  <a:pt x="3095397" y="1937281"/>
                  <a:pt x="3080878" y="1929976"/>
                  <a:pt x="3038835" y="1920210"/>
                </a:cubicBezTo>
                <a:cubicBezTo>
                  <a:pt x="3011900" y="1947086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1037" y="1967486"/>
                  <a:pt x="2001803" y="1954594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391573" y="1790862"/>
                  <a:pt x="1332568" y="1793149"/>
                </a:cubicBezTo>
                <a:cubicBezTo>
                  <a:pt x="1236287" y="1833446"/>
                  <a:pt x="1335185" y="1756546"/>
                  <a:pt x="1186881" y="1768613"/>
                </a:cubicBezTo>
                <a:cubicBezTo>
                  <a:pt x="1178443" y="1775469"/>
                  <a:pt x="1160576" y="1767918"/>
                  <a:pt x="1162595" y="1758337"/>
                </a:cubicBezTo>
                <a:cubicBezTo>
                  <a:pt x="1153167" y="1761117"/>
                  <a:pt x="1130472" y="1779083"/>
                  <a:pt x="1128523" y="1763621"/>
                </a:cubicBezTo>
                <a:cubicBezTo>
                  <a:pt x="1081415" y="1760756"/>
                  <a:pt x="1034361" y="1768718"/>
                  <a:pt x="991903" y="1786741"/>
                </a:cubicBezTo>
                <a:cubicBezTo>
                  <a:pt x="966383" y="1781126"/>
                  <a:pt x="949501" y="1831241"/>
                  <a:pt x="883960" y="1822386"/>
                </a:cubicBezTo>
                <a:cubicBezTo>
                  <a:pt x="831931" y="1790865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1AB91-3053-D31F-E67E-6FE47315C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r>
              <a:rPr lang="en-US" dirty="0"/>
              <a:t>Lesson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09D5F-510B-1BDF-BA98-AE5A3DAFF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79" y="2296161"/>
            <a:ext cx="5326152" cy="3846012"/>
          </a:xfrm>
        </p:spPr>
        <p:txBody>
          <a:bodyPr>
            <a:normAutofit/>
          </a:bodyPr>
          <a:lstStyle/>
          <a:p>
            <a:r>
              <a:rPr lang="en-US" dirty="0"/>
              <a:t>Define the Homestead Act</a:t>
            </a:r>
          </a:p>
          <a:p>
            <a:r>
              <a:rPr lang="en-US" dirty="0"/>
              <a:t>Analyze how the Homestead Act functioned</a:t>
            </a:r>
          </a:p>
          <a:p>
            <a:r>
              <a:rPr lang="en-US" dirty="0"/>
              <a:t>Connect the Homestead Act to other events of 1862, including the Morrill Act</a:t>
            </a:r>
          </a:p>
          <a:p>
            <a:r>
              <a:rPr lang="en-US" dirty="0"/>
              <a:t>Describe the ways the Homestead Act of 1862 fueled Indigenous dispossession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3C47D75-7B83-B866-4D3E-4C3BA6D7A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0263" y="1603382"/>
            <a:ext cx="4788505" cy="365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C64E267B-3F5A-4357-9E7F-C5FBE5D3B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0426" y="5902730"/>
            <a:ext cx="5741575" cy="955271"/>
          </a:xfrm>
          <a:custGeom>
            <a:avLst/>
            <a:gdLst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379005 w 5741575"/>
              <a:gd name="connsiteY21" fmla="*/ 878900 h 955271"/>
              <a:gd name="connsiteX22" fmla="*/ 585428 w 5741575"/>
              <a:gd name="connsiteY22" fmla="*/ 826440 h 955271"/>
              <a:gd name="connsiteX23" fmla="*/ 787156 w 5741575"/>
              <a:gd name="connsiteY23" fmla="*/ 838447 h 955271"/>
              <a:gd name="connsiteX24" fmla="*/ 898586 w 5741575"/>
              <a:gd name="connsiteY24" fmla="*/ 808502 h 955271"/>
              <a:gd name="connsiteX25" fmla="*/ 924063 w 5741575"/>
              <a:gd name="connsiteY25" fmla="*/ 770210 h 955271"/>
              <a:gd name="connsiteX26" fmla="*/ 1212574 w 5741575"/>
              <a:gd name="connsiteY26" fmla="*/ 724238 h 955271"/>
              <a:gd name="connsiteX27" fmla="*/ 1280768 w 5741575"/>
              <a:gd name="connsiteY27" fmla="*/ 699122 h 955271"/>
              <a:gd name="connsiteX28" fmla="*/ 1352027 w 5741575"/>
              <a:gd name="connsiteY28" fmla="*/ 704323 h 955271"/>
              <a:gd name="connsiteX29" fmla="*/ 1374314 w 5741575"/>
              <a:gd name="connsiteY29" fmla="*/ 688815 h 955271"/>
              <a:gd name="connsiteX30" fmla="*/ 1378034 w 5741575"/>
              <a:gd name="connsiteY30" fmla="*/ 685842 h 955271"/>
              <a:gd name="connsiteX31" fmla="*/ 1395604 w 5741575"/>
              <a:gd name="connsiteY31" fmla="*/ 680460 h 955271"/>
              <a:gd name="connsiteX32" fmla="*/ 1397206 w 5741575"/>
              <a:gd name="connsiteY32" fmla="*/ 670793 h 955271"/>
              <a:gd name="connsiteX33" fmla="*/ 1421250 w 5741575"/>
              <a:gd name="connsiteY33" fmla="*/ 656855 h 955271"/>
              <a:gd name="connsiteX34" fmla="*/ 1454524 w 5741575"/>
              <a:gd name="connsiteY34" fmla="*/ 649224 h 955271"/>
              <a:gd name="connsiteX35" fmla="*/ 1616217 w 5741575"/>
              <a:gd name="connsiteY35" fmla="*/ 622107 h 955271"/>
              <a:gd name="connsiteX36" fmla="*/ 1710928 w 5741575"/>
              <a:gd name="connsiteY36" fmla="*/ 600666 h 955271"/>
              <a:gd name="connsiteX37" fmla="*/ 1743718 w 5741575"/>
              <a:gd name="connsiteY37" fmla="*/ 584327 h 955271"/>
              <a:gd name="connsiteX38" fmla="*/ 1791651 w 5741575"/>
              <a:gd name="connsiteY38" fmla="*/ 567019 h 955271"/>
              <a:gd name="connsiteX39" fmla="*/ 1873778 w 5741575"/>
              <a:gd name="connsiteY39" fmla="*/ 530130 h 955271"/>
              <a:gd name="connsiteX40" fmla="*/ 1988411 w 5741575"/>
              <a:gd name="connsiteY40" fmla="*/ 491599 h 955271"/>
              <a:gd name="connsiteX41" fmla="*/ 2085507 w 5741575"/>
              <a:gd name="connsiteY41" fmla="*/ 498527 h 955271"/>
              <a:gd name="connsiteX42" fmla="*/ 2090767 w 5741575"/>
              <a:gd name="connsiteY42" fmla="*/ 490616 h 955271"/>
              <a:gd name="connsiteX43" fmla="*/ 2151143 w 5741575"/>
              <a:gd name="connsiteY43" fmla="*/ 478332 h 955271"/>
              <a:gd name="connsiteX44" fmla="*/ 2378710 w 5741575"/>
              <a:gd name="connsiteY44" fmla="*/ 477570 h 955271"/>
              <a:gd name="connsiteX45" fmla="*/ 2496256 w 5741575"/>
              <a:gd name="connsiteY45" fmla="*/ 452396 h 955271"/>
              <a:gd name="connsiteX46" fmla="*/ 2535387 w 5741575"/>
              <a:gd name="connsiteY46" fmla="*/ 436645 h 955271"/>
              <a:gd name="connsiteX47" fmla="*/ 2601109 w 5741575"/>
              <a:gd name="connsiteY47" fmla="*/ 410678 h 955271"/>
              <a:gd name="connsiteX48" fmla="*/ 2643855 w 5741575"/>
              <a:gd name="connsiteY48" fmla="*/ 374482 h 955271"/>
              <a:gd name="connsiteX49" fmla="*/ 2657726 w 5741575"/>
              <a:gd name="connsiteY49" fmla="*/ 365841 h 955271"/>
              <a:gd name="connsiteX50" fmla="*/ 2687125 w 5741575"/>
              <a:gd name="connsiteY50" fmla="*/ 366820 h 955271"/>
              <a:gd name="connsiteX51" fmla="*/ 2697479 w 5741575"/>
              <a:gd name="connsiteY51" fmla="*/ 361430 h 955271"/>
              <a:gd name="connsiteX52" fmla="*/ 2701547 w 5741575"/>
              <a:gd name="connsiteY52" fmla="*/ 361545 h 955271"/>
              <a:gd name="connsiteX53" fmla="*/ 2711054 w 5741575"/>
              <a:gd name="connsiteY53" fmla="*/ 360597 h 955271"/>
              <a:gd name="connsiteX54" fmla="*/ 2710438 w 5741575"/>
              <a:gd name="connsiteY54" fmla="*/ 366958 h 955271"/>
              <a:gd name="connsiteX55" fmla="*/ 2722936 w 5741575"/>
              <a:gd name="connsiteY55" fmla="*/ 377633 h 955271"/>
              <a:gd name="connsiteX56" fmla="*/ 2777227 w 5741575"/>
              <a:gd name="connsiteY56" fmla="*/ 368972 h 955271"/>
              <a:gd name="connsiteX57" fmla="*/ 2779510 w 5741575"/>
              <a:gd name="connsiteY57" fmla="*/ 361652 h 955271"/>
              <a:gd name="connsiteX58" fmla="*/ 2786278 w 5741575"/>
              <a:gd name="connsiteY58" fmla="*/ 359869 h 955271"/>
              <a:gd name="connsiteX59" fmla="*/ 2792101 w 5741575"/>
              <a:gd name="connsiteY59" fmla="*/ 365927 h 955271"/>
              <a:gd name="connsiteX60" fmla="*/ 2885545 w 5741575"/>
              <a:gd name="connsiteY60" fmla="*/ 372818 h 955271"/>
              <a:gd name="connsiteX61" fmla="*/ 3009558 w 5741575"/>
              <a:gd name="connsiteY61" fmla="*/ 370573 h 955271"/>
              <a:gd name="connsiteX62" fmla="*/ 3095010 w 5741575"/>
              <a:gd name="connsiteY62" fmla="*/ 332454 h 955271"/>
              <a:gd name="connsiteX63" fmla="*/ 3103742 w 5741575"/>
              <a:gd name="connsiteY63" fmla="*/ 337974 h 955271"/>
              <a:gd name="connsiteX64" fmla="*/ 3165093 w 5741575"/>
              <a:gd name="connsiteY64" fmla="*/ 329459 h 955271"/>
              <a:gd name="connsiteX65" fmla="*/ 3373785 w 5741575"/>
              <a:gd name="connsiteY65" fmla="*/ 255680 h 955271"/>
              <a:gd name="connsiteX66" fmla="*/ 3493851 w 5741575"/>
              <a:gd name="connsiteY66" fmla="*/ 240255 h 955271"/>
              <a:gd name="connsiteX67" fmla="*/ 3537470 w 5741575"/>
              <a:gd name="connsiteY67" fmla="*/ 241867 h 955271"/>
              <a:gd name="connsiteX68" fmla="*/ 3610489 w 5741575"/>
              <a:gd name="connsiteY68" fmla="*/ 244128 h 955271"/>
              <a:gd name="connsiteX69" fmla="*/ 3667539 w 5741575"/>
              <a:gd name="connsiteY69" fmla="*/ 263271 h 955271"/>
              <a:gd name="connsiteX70" fmla="*/ 3727614 w 5741575"/>
              <a:gd name="connsiteY70" fmla="*/ 258245 h 955271"/>
              <a:gd name="connsiteX71" fmla="*/ 3738369 w 5741575"/>
              <a:gd name="connsiteY71" fmla="*/ 234506 h 955271"/>
              <a:gd name="connsiteX72" fmla="*/ 3803670 w 5741575"/>
              <a:gd name="connsiteY72" fmla="*/ 236457 h 955271"/>
              <a:gd name="connsiteX73" fmla="*/ 3903080 w 5741575"/>
              <a:gd name="connsiteY73" fmla="*/ 241890 h 955271"/>
              <a:gd name="connsiteX74" fmla="*/ 3959588 w 5741575"/>
              <a:gd name="connsiteY74" fmla="*/ 239195 h 955271"/>
              <a:gd name="connsiteX75" fmla="*/ 4114838 w 5741575"/>
              <a:gd name="connsiteY75" fmla="*/ 238165 h 955271"/>
              <a:gd name="connsiteX76" fmla="*/ 4271023 w 5741575"/>
              <a:gd name="connsiteY76" fmla="*/ 241959 h 955271"/>
              <a:gd name="connsiteX77" fmla="*/ 4367397 w 5741575"/>
              <a:gd name="connsiteY77" fmla="*/ 271442 h 955271"/>
              <a:gd name="connsiteX78" fmla="*/ 4495366 w 5741575"/>
              <a:gd name="connsiteY78" fmla="*/ 271618 h 955271"/>
              <a:gd name="connsiteX79" fmla="*/ 4517347 w 5741575"/>
              <a:gd name="connsiteY79" fmla="*/ 275639 h 955271"/>
              <a:gd name="connsiteX80" fmla="*/ 4546116 w 5741575"/>
              <a:gd name="connsiteY80" fmla="*/ 268568 h 955271"/>
              <a:gd name="connsiteX81" fmla="*/ 4661259 w 5741575"/>
              <a:gd name="connsiteY81" fmla="*/ 238966 h 955271"/>
              <a:gd name="connsiteX82" fmla="*/ 4750403 w 5741575"/>
              <a:gd name="connsiteY82" fmla="*/ 204364 h 955271"/>
              <a:gd name="connsiteX83" fmla="*/ 4867614 w 5741575"/>
              <a:gd name="connsiteY83" fmla="*/ 208668 h 955271"/>
              <a:gd name="connsiteX84" fmla="*/ 4937036 w 5741575"/>
              <a:gd name="connsiteY84" fmla="*/ 195446 h 955271"/>
              <a:gd name="connsiteX85" fmla="*/ 5047626 w 5741575"/>
              <a:gd name="connsiteY85" fmla="*/ 149604 h 955271"/>
              <a:gd name="connsiteX86" fmla="*/ 5200247 w 5741575"/>
              <a:gd name="connsiteY86" fmla="*/ 142695 h 955271"/>
              <a:gd name="connsiteX87" fmla="*/ 5235691 w 5741575"/>
              <a:gd name="connsiteY87" fmla="*/ 173330 h 955271"/>
              <a:gd name="connsiteX88" fmla="*/ 5280133 w 5741575"/>
              <a:gd name="connsiteY88" fmla="*/ 189342 h 955271"/>
              <a:gd name="connsiteX89" fmla="*/ 5291963 w 5741575"/>
              <a:gd name="connsiteY89" fmla="*/ 139446 h 955271"/>
              <a:gd name="connsiteX90" fmla="*/ 5418472 w 5741575"/>
              <a:gd name="connsiteY90" fmla="*/ 89163 h 955271"/>
              <a:gd name="connsiteX91" fmla="*/ 5482354 w 5741575"/>
              <a:gd name="connsiteY91" fmla="*/ 69470 h 955271"/>
              <a:gd name="connsiteX92" fmla="*/ 5583280 w 5741575"/>
              <a:gd name="connsiteY92" fmla="*/ 49787 h 955271"/>
              <a:gd name="connsiteX93" fmla="*/ 5613766 w 5741575"/>
              <a:gd name="connsiteY93" fmla="*/ 41855 h 955271"/>
              <a:gd name="connsiteX94" fmla="*/ 5684952 w 5741575"/>
              <a:gd name="connsiteY94" fmla="*/ 26088 h 9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741575" h="955271">
                <a:moveTo>
                  <a:pt x="5741575" y="0"/>
                </a:moveTo>
                <a:lnTo>
                  <a:pt x="5741575" y="955271"/>
                </a:lnTo>
                <a:lnTo>
                  <a:pt x="0" y="955271"/>
                </a:lnTo>
                <a:lnTo>
                  <a:pt x="8558" y="953971"/>
                </a:lnTo>
                <a:lnTo>
                  <a:pt x="16894" y="953847"/>
                </a:lnTo>
                <a:cubicBezTo>
                  <a:pt x="22474" y="953361"/>
                  <a:pt x="25973" y="952524"/>
                  <a:pt x="28156" y="951374"/>
                </a:cubicBezTo>
                <a:cubicBezTo>
                  <a:pt x="28201" y="951240"/>
                  <a:pt x="28247" y="951105"/>
                  <a:pt x="28293" y="950971"/>
                </a:cubicBezTo>
                <a:lnTo>
                  <a:pt x="39115" y="949326"/>
                </a:lnTo>
                <a:cubicBezTo>
                  <a:pt x="57701" y="947335"/>
                  <a:pt x="76089" y="946141"/>
                  <a:pt x="93851" y="945611"/>
                </a:cubicBezTo>
                <a:cubicBezTo>
                  <a:pt x="99905" y="923404"/>
                  <a:pt x="170209" y="932855"/>
                  <a:pt x="148657" y="898134"/>
                </a:cubicBezTo>
                <a:cubicBezTo>
                  <a:pt x="172173" y="896348"/>
                  <a:pt x="191809" y="908449"/>
                  <a:pt x="174554" y="886351"/>
                </a:cubicBezTo>
                <a:cubicBezTo>
                  <a:pt x="182014" y="885083"/>
                  <a:pt x="185699" y="882087"/>
                  <a:pt x="187633" y="878226"/>
                </a:cubicBezTo>
                <a:cubicBezTo>
                  <a:pt x="187742" y="877663"/>
                  <a:pt x="187852" y="877101"/>
                  <a:pt x="187961" y="876538"/>
                </a:cubicBezTo>
                <a:lnTo>
                  <a:pt x="240501" y="873150"/>
                </a:lnTo>
                <a:lnTo>
                  <a:pt x="246345" y="869942"/>
                </a:lnTo>
                <a:lnTo>
                  <a:pt x="282041" y="871263"/>
                </a:lnTo>
                <a:lnTo>
                  <a:pt x="299711" y="870064"/>
                </a:lnTo>
                <a:lnTo>
                  <a:pt x="306299" y="873609"/>
                </a:lnTo>
                <a:cubicBezTo>
                  <a:pt x="312531" y="875279"/>
                  <a:pt x="320316" y="874896"/>
                  <a:pt x="331571" y="869866"/>
                </a:cubicBezTo>
                <a:lnTo>
                  <a:pt x="333872" y="867971"/>
                </a:lnTo>
                <a:lnTo>
                  <a:pt x="356953" y="870334"/>
                </a:lnTo>
                <a:cubicBezTo>
                  <a:pt x="364772" y="872042"/>
                  <a:pt x="372199" y="874762"/>
                  <a:pt x="379005" y="878900"/>
                </a:cubicBezTo>
                <a:cubicBezTo>
                  <a:pt x="436788" y="836391"/>
                  <a:pt x="512367" y="847456"/>
                  <a:pt x="585428" y="826440"/>
                </a:cubicBezTo>
                <a:cubicBezTo>
                  <a:pt x="600236" y="776571"/>
                  <a:pt x="751447" y="800939"/>
                  <a:pt x="787156" y="838447"/>
                </a:cubicBezTo>
                <a:cubicBezTo>
                  <a:pt x="767750" y="789794"/>
                  <a:pt x="977582" y="857915"/>
                  <a:pt x="898586" y="808502"/>
                </a:cubicBezTo>
                <a:cubicBezTo>
                  <a:pt x="926099" y="807167"/>
                  <a:pt x="944922" y="782490"/>
                  <a:pt x="924063" y="770210"/>
                </a:cubicBezTo>
                <a:cubicBezTo>
                  <a:pt x="1015917" y="786259"/>
                  <a:pt x="1117953" y="728408"/>
                  <a:pt x="1212574" y="724238"/>
                </a:cubicBezTo>
                <a:cubicBezTo>
                  <a:pt x="1245879" y="677520"/>
                  <a:pt x="1233543" y="716744"/>
                  <a:pt x="1280768" y="699122"/>
                </a:cubicBezTo>
                <a:cubicBezTo>
                  <a:pt x="1280824" y="735474"/>
                  <a:pt x="1333787" y="667235"/>
                  <a:pt x="1352027" y="704323"/>
                </a:cubicBezTo>
                <a:cubicBezTo>
                  <a:pt x="1360044" y="699941"/>
                  <a:pt x="1367234" y="694526"/>
                  <a:pt x="1374314" y="688815"/>
                </a:cubicBezTo>
                <a:lnTo>
                  <a:pt x="1378034" y="685842"/>
                </a:lnTo>
                <a:lnTo>
                  <a:pt x="1395604" y="680460"/>
                </a:lnTo>
                <a:lnTo>
                  <a:pt x="1397206" y="670793"/>
                </a:lnTo>
                <a:lnTo>
                  <a:pt x="1421250" y="656855"/>
                </a:lnTo>
                <a:cubicBezTo>
                  <a:pt x="1430770" y="652893"/>
                  <a:pt x="1441623" y="650105"/>
                  <a:pt x="1454524" y="649224"/>
                </a:cubicBezTo>
                <a:cubicBezTo>
                  <a:pt x="1502655" y="660482"/>
                  <a:pt x="1556151" y="606226"/>
                  <a:pt x="1616217" y="622107"/>
                </a:cubicBezTo>
                <a:cubicBezTo>
                  <a:pt x="1637755" y="624837"/>
                  <a:pt x="1701030" y="614257"/>
                  <a:pt x="1710928" y="600666"/>
                </a:cubicBezTo>
                <a:cubicBezTo>
                  <a:pt x="1723693" y="596072"/>
                  <a:pt x="1739861" y="597834"/>
                  <a:pt x="1743718" y="584327"/>
                </a:cubicBezTo>
                <a:cubicBezTo>
                  <a:pt x="1751098" y="567647"/>
                  <a:pt x="1801421" y="583831"/>
                  <a:pt x="1791651" y="567019"/>
                </a:cubicBezTo>
                <a:cubicBezTo>
                  <a:pt x="1827282" y="577929"/>
                  <a:pt x="1847642" y="542228"/>
                  <a:pt x="1873778" y="530130"/>
                </a:cubicBezTo>
                <a:cubicBezTo>
                  <a:pt x="1902425" y="541995"/>
                  <a:pt x="1929013" y="504913"/>
                  <a:pt x="1988411" y="491599"/>
                </a:cubicBezTo>
                <a:cubicBezTo>
                  <a:pt x="2020077" y="505546"/>
                  <a:pt x="2028363" y="482381"/>
                  <a:pt x="2085507" y="498527"/>
                </a:cubicBezTo>
                <a:cubicBezTo>
                  <a:pt x="2086719" y="495769"/>
                  <a:pt x="2088490" y="493104"/>
                  <a:pt x="2090767" y="490616"/>
                </a:cubicBezTo>
                <a:cubicBezTo>
                  <a:pt x="2103992" y="476161"/>
                  <a:pt x="2131025" y="470659"/>
                  <a:pt x="2151143" y="478332"/>
                </a:cubicBezTo>
                <a:cubicBezTo>
                  <a:pt x="2240088" y="497642"/>
                  <a:pt x="2310118" y="483043"/>
                  <a:pt x="2378710" y="477570"/>
                </a:cubicBezTo>
                <a:cubicBezTo>
                  <a:pt x="2454975" y="467585"/>
                  <a:pt x="2391576" y="437831"/>
                  <a:pt x="2496256" y="452396"/>
                </a:cubicBezTo>
                <a:cubicBezTo>
                  <a:pt x="2501503" y="436899"/>
                  <a:pt x="2513119" y="433980"/>
                  <a:pt x="2535387" y="436645"/>
                </a:cubicBezTo>
                <a:cubicBezTo>
                  <a:pt x="2572084" y="430778"/>
                  <a:pt x="2557124" y="397207"/>
                  <a:pt x="2601109" y="410678"/>
                </a:cubicBezTo>
                <a:cubicBezTo>
                  <a:pt x="2588000" y="393616"/>
                  <a:pt x="2667428" y="390302"/>
                  <a:pt x="2643855" y="374482"/>
                </a:cubicBezTo>
                <a:cubicBezTo>
                  <a:pt x="2648277" y="369169"/>
                  <a:pt x="2652937" y="366761"/>
                  <a:pt x="2657726" y="365841"/>
                </a:cubicBezTo>
                <a:cubicBezTo>
                  <a:pt x="2667303" y="363999"/>
                  <a:pt x="2677395" y="368107"/>
                  <a:pt x="2687125" y="366820"/>
                </a:cubicBezTo>
                <a:lnTo>
                  <a:pt x="2697479" y="361430"/>
                </a:lnTo>
                <a:lnTo>
                  <a:pt x="2701547" y="361545"/>
                </a:lnTo>
                <a:lnTo>
                  <a:pt x="2711054" y="360597"/>
                </a:lnTo>
                <a:lnTo>
                  <a:pt x="2710438" y="366958"/>
                </a:lnTo>
                <a:cubicBezTo>
                  <a:pt x="2708955" y="373111"/>
                  <a:pt x="2708038" y="379788"/>
                  <a:pt x="2722936" y="377633"/>
                </a:cubicBezTo>
                <a:cubicBezTo>
                  <a:pt x="2753511" y="370170"/>
                  <a:pt x="2766475" y="394972"/>
                  <a:pt x="2777227" y="368972"/>
                </a:cubicBezTo>
                <a:lnTo>
                  <a:pt x="2779510" y="361652"/>
                </a:lnTo>
                <a:lnTo>
                  <a:pt x="2786278" y="359869"/>
                </a:lnTo>
                <a:cubicBezTo>
                  <a:pt x="2789994" y="359750"/>
                  <a:pt x="2792255" y="361281"/>
                  <a:pt x="2792101" y="365927"/>
                </a:cubicBezTo>
                <a:cubicBezTo>
                  <a:pt x="2819315" y="344279"/>
                  <a:pt x="2855630" y="370297"/>
                  <a:pt x="2885545" y="372818"/>
                </a:cubicBezTo>
                <a:cubicBezTo>
                  <a:pt x="2905895" y="352581"/>
                  <a:pt x="2948591" y="377825"/>
                  <a:pt x="3009558" y="370573"/>
                </a:cubicBezTo>
                <a:cubicBezTo>
                  <a:pt x="3031640" y="347442"/>
                  <a:pt x="3050695" y="365935"/>
                  <a:pt x="3095010" y="332454"/>
                </a:cubicBezTo>
                <a:cubicBezTo>
                  <a:pt x="3097485" y="334582"/>
                  <a:pt x="3100426" y="336441"/>
                  <a:pt x="3103742" y="337974"/>
                </a:cubicBezTo>
                <a:cubicBezTo>
                  <a:pt x="3123005" y="346878"/>
                  <a:pt x="3150475" y="343067"/>
                  <a:pt x="3165093" y="329459"/>
                </a:cubicBezTo>
                <a:cubicBezTo>
                  <a:pt x="3236951" y="282673"/>
                  <a:pt x="3308286" y="273118"/>
                  <a:pt x="3373785" y="255680"/>
                </a:cubicBezTo>
                <a:cubicBezTo>
                  <a:pt x="3448540" y="239861"/>
                  <a:pt x="3405238" y="287846"/>
                  <a:pt x="3493851" y="240255"/>
                </a:cubicBezTo>
                <a:cubicBezTo>
                  <a:pt x="3506326" y="252723"/>
                  <a:pt x="3518405" y="251593"/>
                  <a:pt x="3537470" y="241867"/>
                </a:cubicBezTo>
                <a:cubicBezTo>
                  <a:pt x="3573967" y="235226"/>
                  <a:pt x="3576893" y="270855"/>
                  <a:pt x="3610489" y="244128"/>
                </a:cubicBezTo>
                <a:cubicBezTo>
                  <a:pt x="3606935" y="264036"/>
                  <a:pt x="3681284" y="241075"/>
                  <a:pt x="3667539" y="263271"/>
                </a:cubicBezTo>
                <a:cubicBezTo>
                  <a:pt x="3694251" y="276940"/>
                  <a:pt x="3701441" y="246803"/>
                  <a:pt x="3727614" y="258245"/>
                </a:cubicBezTo>
                <a:cubicBezTo>
                  <a:pt x="3754952" y="257751"/>
                  <a:pt x="3708960" y="240314"/>
                  <a:pt x="3738369" y="234506"/>
                </a:cubicBezTo>
                <a:cubicBezTo>
                  <a:pt x="3774580" y="230879"/>
                  <a:pt x="3768868" y="196201"/>
                  <a:pt x="3803670" y="236457"/>
                </a:cubicBezTo>
                <a:cubicBezTo>
                  <a:pt x="3839567" y="220301"/>
                  <a:pt x="3850064" y="239151"/>
                  <a:pt x="3903080" y="241890"/>
                </a:cubicBezTo>
                <a:cubicBezTo>
                  <a:pt x="3922859" y="227800"/>
                  <a:pt x="3941005" y="230826"/>
                  <a:pt x="3959588" y="239195"/>
                </a:cubicBezTo>
                <a:cubicBezTo>
                  <a:pt x="4009252" y="229421"/>
                  <a:pt x="4057491" y="239376"/>
                  <a:pt x="4114838" y="238165"/>
                </a:cubicBezTo>
                <a:cubicBezTo>
                  <a:pt x="4173784" y="217210"/>
                  <a:pt x="4209756" y="243378"/>
                  <a:pt x="4271023" y="241959"/>
                </a:cubicBezTo>
                <a:cubicBezTo>
                  <a:pt x="4326191" y="205535"/>
                  <a:pt x="4316856" y="279258"/>
                  <a:pt x="4367397" y="271442"/>
                </a:cubicBezTo>
                <a:cubicBezTo>
                  <a:pt x="4446016" y="235091"/>
                  <a:pt x="4369000" y="295343"/>
                  <a:pt x="4495366" y="271618"/>
                </a:cubicBezTo>
                <a:cubicBezTo>
                  <a:pt x="4501905" y="266287"/>
                  <a:pt x="4518077" y="269240"/>
                  <a:pt x="4517347" y="275639"/>
                </a:cubicBezTo>
                <a:cubicBezTo>
                  <a:pt x="4525170" y="272832"/>
                  <a:pt x="4542809" y="258800"/>
                  <a:pt x="4546116" y="268568"/>
                </a:cubicBezTo>
                <a:cubicBezTo>
                  <a:pt x="4586961" y="265354"/>
                  <a:pt x="4626617" y="255160"/>
                  <a:pt x="4661259" y="238966"/>
                </a:cubicBezTo>
                <a:cubicBezTo>
                  <a:pt x="4741966" y="247639"/>
                  <a:pt x="4693066" y="205693"/>
                  <a:pt x="4750403" y="204364"/>
                </a:cubicBezTo>
                <a:cubicBezTo>
                  <a:pt x="4798501" y="219113"/>
                  <a:pt x="4813319" y="201253"/>
                  <a:pt x="4867614" y="208668"/>
                </a:cubicBezTo>
                <a:cubicBezTo>
                  <a:pt x="4881621" y="174373"/>
                  <a:pt x="4917566" y="206761"/>
                  <a:pt x="4937036" y="195446"/>
                </a:cubicBezTo>
                <a:cubicBezTo>
                  <a:pt x="4974214" y="229763"/>
                  <a:pt x="5013321" y="152474"/>
                  <a:pt x="5047626" y="149604"/>
                </a:cubicBezTo>
                <a:cubicBezTo>
                  <a:pt x="5106046" y="150576"/>
                  <a:pt x="5172786" y="183138"/>
                  <a:pt x="5200247" y="142695"/>
                </a:cubicBezTo>
                <a:cubicBezTo>
                  <a:pt x="5206135" y="157748"/>
                  <a:pt x="5203071" y="179288"/>
                  <a:pt x="5235691" y="173330"/>
                </a:cubicBezTo>
                <a:cubicBezTo>
                  <a:pt x="5249654" y="179935"/>
                  <a:pt x="5254450" y="203448"/>
                  <a:pt x="5280133" y="189342"/>
                </a:cubicBezTo>
                <a:cubicBezTo>
                  <a:pt x="5244836" y="171370"/>
                  <a:pt x="5299493" y="163568"/>
                  <a:pt x="5291963" y="139446"/>
                </a:cubicBezTo>
                <a:cubicBezTo>
                  <a:pt x="5331555" y="120349"/>
                  <a:pt x="5427790" y="132865"/>
                  <a:pt x="5418472" y="89163"/>
                </a:cubicBezTo>
                <a:cubicBezTo>
                  <a:pt x="5428057" y="62053"/>
                  <a:pt x="5484665" y="97616"/>
                  <a:pt x="5482354" y="69470"/>
                </a:cubicBezTo>
                <a:cubicBezTo>
                  <a:pt x="5507119" y="85574"/>
                  <a:pt x="5545363" y="52240"/>
                  <a:pt x="5583280" y="49787"/>
                </a:cubicBezTo>
                <a:cubicBezTo>
                  <a:pt x="5589344" y="36484"/>
                  <a:pt x="5598103" y="36349"/>
                  <a:pt x="5613766" y="41855"/>
                </a:cubicBezTo>
                <a:cubicBezTo>
                  <a:pt x="5636621" y="41086"/>
                  <a:pt x="5660728" y="35034"/>
                  <a:pt x="5684952" y="260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35477F-2476-3EFC-31C6-CD967A271C8B}"/>
              </a:ext>
            </a:extLst>
          </p:cNvPr>
          <p:cNvSpPr txBox="1"/>
          <p:nvPr/>
        </p:nvSpPr>
        <p:spPr>
          <a:xfrm>
            <a:off x="7242235" y="5294602"/>
            <a:ext cx="4436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Image of family and covered wagon, National Archives</a:t>
            </a:r>
          </a:p>
        </p:txBody>
      </p:sp>
    </p:spTree>
    <p:extLst>
      <p:ext uri="{BB962C8B-B14F-4D97-AF65-F5344CB8AC3E}">
        <p14:creationId xmlns:p14="http://schemas.microsoft.com/office/powerpoint/2010/main" val="356734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331648" cy="1978172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36649" y="488969"/>
                  <a:pt x="9316893" y="491390"/>
                </a:cubicBezTo>
                <a:cubicBezTo>
                  <a:pt x="9298834" y="504511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79948" y="576062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407128" y="961344"/>
                </a:lnTo>
                <a:lnTo>
                  <a:pt x="8380548" y="987916"/>
                </a:lnTo>
                <a:lnTo>
                  <a:pt x="8379462" y="987106"/>
                </a:lnTo>
                <a:cubicBezTo>
                  <a:pt x="8376507" y="985864"/>
                  <a:pt x="8373362" y="986042"/>
                  <a:pt x="8369725" y="989186"/>
                </a:cubicBezTo>
                <a:cubicBezTo>
                  <a:pt x="8357221" y="990792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72124" y="1029408"/>
                  <a:pt x="8269666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43525" y="1179064"/>
                </a:lnTo>
                <a:lnTo>
                  <a:pt x="7685942" y="1233723"/>
                </a:lnTo>
                <a:lnTo>
                  <a:pt x="7586920" y="1261888"/>
                </a:lnTo>
                <a:cubicBezTo>
                  <a:pt x="7556723" y="1298911"/>
                  <a:pt x="7489186" y="1249860"/>
                  <a:pt x="7486100" y="1292563"/>
                </a:cubicBezTo>
                <a:cubicBezTo>
                  <a:pt x="7454875" y="1308356"/>
                  <a:pt x="7449202" y="1300366"/>
                  <a:pt x="7407190" y="1314737"/>
                </a:cubicBezTo>
                <a:cubicBezTo>
                  <a:pt x="7368386" y="1364011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23400" y="1671703"/>
                  <a:pt x="5529437" y="1636968"/>
                </a:cubicBezTo>
                <a:cubicBezTo>
                  <a:pt x="5500069" y="1636638"/>
                  <a:pt x="5481558" y="1636672"/>
                  <a:pt x="5440853" y="1657958"/>
                </a:cubicBezTo>
                <a:cubicBezTo>
                  <a:pt x="5340428" y="1673293"/>
                  <a:pt x="5074771" y="1739921"/>
                  <a:pt x="4945936" y="1713743"/>
                </a:cubicBezTo>
                <a:cubicBezTo>
                  <a:pt x="4914142" y="1717597"/>
                  <a:pt x="4837317" y="1726609"/>
                  <a:pt x="4818446" y="1726895"/>
                </a:cubicBezTo>
                <a:lnTo>
                  <a:pt x="4813657" y="1730706"/>
                </a:lnTo>
                <a:lnTo>
                  <a:pt x="4759058" y="1766533"/>
                </a:lnTo>
                <a:cubicBezTo>
                  <a:pt x="4747481" y="1770744"/>
                  <a:pt x="4734604" y="1772921"/>
                  <a:pt x="4719749" y="1771811"/>
                </a:cubicBezTo>
                <a:cubicBezTo>
                  <a:pt x="4667035" y="1745585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12575" y="1805339"/>
                  <a:pt x="4320575" y="1832722"/>
                </a:cubicBezTo>
                <a:cubicBezTo>
                  <a:pt x="4282030" y="1809397"/>
                  <a:pt x="4252210" y="1859755"/>
                  <a:pt x="4220200" y="1873173"/>
                </a:cubicBezTo>
                <a:cubicBezTo>
                  <a:pt x="4189784" y="1872580"/>
                  <a:pt x="4175475" y="1885756"/>
                  <a:pt x="4105361" y="1894711"/>
                </a:cubicBezTo>
                <a:cubicBezTo>
                  <a:pt x="4071894" y="1867524"/>
                  <a:pt x="4035294" y="1916372"/>
                  <a:pt x="3973223" y="1881015"/>
                </a:cubicBezTo>
                <a:cubicBezTo>
                  <a:pt x="3971330" y="1884974"/>
                  <a:pt x="3952843" y="1881390"/>
                  <a:pt x="3900992" y="1880603"/>
                </a:cubicBezTo>
                <a:cubicBezTo>
                  <a:pt x="3849141" y="1879815"/>
                  <a:pt x="3740259" y="1879432"/>
                  <a:pt x="3662119" y="1876289"/>
                </a:cubicBezTo>
                <a:cubicBezTo>
                  <a:pt x="3573420" y="1876991"/>
                  <a:pt x="3613412" y="1915150"/>
                  <a:pt x="3496919" y="1873180"/>
                </a:cubicBezTo>
                <a:cubicBezTo>
                  <a:pt x="3488062" y="1895719"/>
                  <a:pt x="3474293" y="1897950"/>
                  <a:pt x="3449433" y="1889681"/>
                </a:cubicBezTo>
                <a:cubicBezTo>
                  <a:pt x="3406553" y="1891629"/>
                  <a:pt x="3417350" y="1945453"/>
                  <a:pt x="3369766" y="1916653"/>
                </a:cubicBezTo>
                <a:cubicBezTo>
                  <a:pt x="3338805" y="1929531"/>
                  <a:pt x="3310151" y="1915620"/>
                  <a:pt x="3290336" y="1925039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57504" y="1957276"/>
                </a:lnTo>
                <a:lnTo>
                  <a:pt x="3115176" y="1943459"/>
                </a:lnTo>
                <a:cubicBezTo>
                  <a:pt x="3095397" y="1937281"/>
                  <a:pt x="3080878" y="1929976"/>
                  <a:pt x="3038835" y="1920210"/>
                </a:cubicBezTo>
                <a:cubicBezTo>
                  <a:pt x="3011900" y="1947086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1037" y="1967486"/>
                  <a:pt x="2001803" y="1954594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391573" y="1790862"/>
                  <a:pt x="1332568" y="1793149"/>
                </a:cubicBezTo>
                <a:cubicBezTo>
                  <a:pt x="1236287" y="1833446"/>
                  <a:pt x="1335185" y="1756546"/>
                  <a:pt x="1186881" y="1768613"/>
                </a:cubicBezTo>
                <a:cubicBezTo>
                  <a:pt x="1178443" y="1775469"/>
                  <a:pt x="1160576" y="1767918"/>
                  <a:pt x="1162595" y="1758337"/>
                </a:cubicBezTo>
                <a:cubicBezTo>
                  <a:pt x="1153167" y="1761117"/>
                  <a:pt x="1130472" y="1779083"/>
                  <a:pt x="1128523" y="1763621"/>
                </a:cubicBezTo>
                <a:cubicBezTo>
                  <a:pt x="1081415" y="1760756"/>
                  <a:pt x="1034361" y="1768718"/>
                  <a:pt x="991903" y="1786741"/>
                </a:cubicBezTo>
                <a:cubicBezTo>
                  <a:pt x="966383" y="1781126"/>
                  <a:pt x="949501" y="1831241"/>
                  <a:pt x="883960" y="1822386"/>
                </a:cubicBezTo>
                <a:cubicBezTo>
                  <a:pt x="831931" y="1790865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FE001-658B-2BE9-C838-2EEF99F5E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222" y="512050"/>
            <a:ext cx="9810604" cy="1216024"/>
          </a:xfrm>
        </p:spPr>
        <p:txBody>
          <a:bodyPr>
            <a:normAutofit/>
          </a:bodyPr>
          <a:lstStyle/>
          <a:p>
            <a:r>
              <a:rPr lang="en-US" dirty="0"/>
              <a:t>keywords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2FFAA-BC52-D4BD-4627-0A7EBA185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407" y="2296161"/>
            <a:ext cx="4788505" cy="3846012"/>
          </a:xfrm>
        </p:spPr>
        <p:txBody>
          <a:bodyPr>
            <a:normAutofit/>
          </a:bodyPr>
          <a:lstStyle/>
          <a:p>
            <a:r>
              <a:rPr lang="en-US" dirty="0"/>
              <a:t>Homestead Act</a:t>
            </a:r>
          </a:p>
          <a:p>
            <a:r>
              <a:rPr lang="en-US" dirty="0"/>
              <a:t>Westward expansion</a:t>
            </a:r>
          </a:p>
          <a:p>
            <a:r>
              <a:rPr lang="en-US" dirty="0"/>
              <a:t>Abraham Lincoln</a:t>
            </a:r>
          </a:p>
          <a:p>
            <a:r>
              <a:rPr lang="en-US" dirty="0"/>
              <a:t>Land parcel</a:t>
            </a:r>
          </a:p>
          <a:p>
            <a:r>
              <a:rPr lang="en-US" dirty="0"/>
              <a:t>“proving up”</a:t>
            </a:r>
          </a:p>
          <a:p>
            <a:r>
              <a:rPr lang="en-US" dirty="0"/>
              <a:t>Settlement</a:t>
            </a:r>
          </a:p>
          <a:p>
            <a:r>
              <a:rPr lang="en-US" dirty="0"/>
              <a:t>Citizenship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erson and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D842357C-5615-4A2C-0238-7F16C5B19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027" y="1978172"/>
            <a:ext cx="6705797" cy="3772011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64E267B-3F5A-4357-9E7F-C5FBE5D3B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0426" y="5902730"/>
            <a:ext cx="5741575" cy="955271"/>
          </a:xfrm>
          <a:custGeom>
            <a:avLst/>
            <a:gdLst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379005 w 5741575"/>
              <a:gd name="connsiteY21" fmla="*/ 878900 h 955271"/>
              <a:gd name="connsiteX22" fmla="*/ 585428 w 5741575"/>
              <a:gd name="connsiteY22" fmla="*/ 826440 h 955271"/>
              <a:gd name="connsiteX23" fmla="*/ 787156 w 5741575"/>
              <a:gd name="connsiteY23" fmla="*/ 838447 h 955271"/>
              <a:gd name="connsiteX24" fmla="*/ 898586 w 5741575"/>
              <a:gd name="connsiteY24" fmla="*/ 808502 h 955271"/>
              <a:gd name="connsiteX25" fmla="*/ 924063 w 5741575"/>
              <a:gd name="connsiteY25" fmla="*/ 770210 h 955271"/>
              <a:gd name="connsiteX26" fmla="*/ 1212574 w 5741575"/>
              <a:gd name="connsiteY26" fmla="*/ 724238 h 955271"/>
              <a:gd name="connsiteX27" fmla="*/ 1280768 w 5741575"/>
              <a:gd name="connsiteY27" fmla="*/ 699122 h 955271"/>
              <a:gd name="connsiteX28" fmla="*/ 1352027 w 5741575"/>
              <a:gd name="connsiteY28" fmla="*/ 704323 h 955271"/>
              <a:gd name="connsiteX29" fmla="*/ 1374314 w 5741575"/>
              <a:gd name="connsiteY29" fmla="*/ 688815 h 955271"/>
              <a:gd name="connsiteX30" fmla="*/ 1378034 w 5741575"/>
              <a:gd name="connsiteY30" fmla="*/ 685842 h 955271"/>
              <a:gd name="connsiteX31" fmla="*/ 1395604 w 5741575"/>
              <a:gd name="connsiteY31" fmla="*/ 680460 h 955271"/>
              <a:gd name="connsiteX32" fmla="*/ 1397206 w 5741575"/>
              <a:gd name="connsiteY32" fmla="*/ 670793 h 955271"/>
              <a:gd name="connsiteX33" fmla="*/ 1421250 w 5741575"/>
              <a:gd name="connsiteY33" fmla="*/ 656855 h 955271"/>
              <a:gd name="connsiteX34" fmla="*/ 1454524 w 5741575"/>
              <a:gd name="connsiteY34" fmla="*/ 649224 h 955271"/>
              <a:gd name="connsiteX35" fmla="*/ 1616217 w 5741575"/>
              <a:gd name="connsiteY35" fmla="*/ 622107 h 955271"/>
              <a:gd name="connsiteX36" fmla="*/ 1710928 w 5741575"/>
              <a:gd name="connsiteY36" fmla="*/ 600666 h 955271"/>
              <a:gd name="connsiteX37" fmla="*/ 1743718 w 5741575"/>
              <a:gd name="connsiteY37" fmla="*/ 584327 h 955271"/>
              <a:gd name="connsiteX38" fmla="*/ 1791651 w 5741575"/>
              <a:gd name="connsiteY38" fmla="*/ 567019 h 955271"/>
              <a:gd name="connsiteX39" fmla="*/ 1873778 w 5741575"/>
              <a:gd name="connsiteY39" fmla="*/ 530130 h 955271"/>
              <a:gd name="connsiteX40" fmla="*/ 1988411 w 5741575"/>
              <a:gd name="connsiteY40" fmla="*/ 491599 h 955271"/>
              <a:gd name="connsiteX41" fmla="*/ 2085507 w 5741575"/>
              <a:gd name="connsiteY41" fmla="*/ 498527 h 955271"/>
              <a:gd name="connsiteX42" fmla="*/ 2090767 w 5741575"/>
              <a:gd name="connsiteY42" fmla="*/ 490616 h 955271"/>
              <a:gd name="connsiteX43" fmla="*/ 2151143 w 5741575"/>
              <a:gd name="connsiteY43" fmla="*/ 478332 h 955271"/>
              <a:gd name="connsiteX44" fmla="*/ 2378710 w 5741575"/>
              <a:gd name="connsiteY44" fmla="*/ 477570 h 955271"/>
              <a:gd name="connsiteX45" fmla="*/ 2496256 w 5741575"/>
              <a:gd name="connsiteY45" fmla="*/ 452396 h 955271"/>
              <a:gd name="connsiteX46" fmla="*/ 2535387 w 5741575"/>
              <a:gd name="connsiteY46" fmla="*/ 436645 h 955271"/>
              <a:gd name="connsiteX47" fmla="*/ 2601109 w 5741575"/>
              <a:gd name="connsiteY47" fmla="*/ 410678 h 955271"/>
              <a:gd name="connsiteX48" fmla="*/ 2643855 w 5741575"/>
              <a:gd name="connsiteY48" fmla="*/ 374482 h 955271"/>
              <a:gd name="connsiteX49" fmla="*/ 2657726 w 5741575"/>
              <a:gd name="connsiteY49" fmla="*/ 365841 h 955271"/>
              <a:gd name="connsiteX50" fmla="*/ 2687125 w 5741575"/>
              <a:gd name="connsiteY50" fmla="*/ 366820 h 955271"/>
              <a:gd name="connsiteX51" fmla="*/ 2697479 w 5741575"/>
              <a:gd name="connsiteY51" fmla="*/ 361430 h 955271"/>
              <a:gd name="connsiteX52" fmla="*/ 2701547 w 5741575"/>
              <a:gd name="connsiteY52" fmla="*/ 361545 h 955271"/>
              <a:gd name="connsiteX53" fmla="*/ 2711054 w 5741575"/>
              <a:gd name="connsiteY53" fmla="*/ 360597 h 955271"/>
              <a:gd name="connsiteX54" fmla="*/ 2710438 w 5741575"/>
              <a:gd name="connsiteY54" fmla="*/ 366958 h 955271"/>
              <a:gd name="connsiteX55" fmla="*/ 2722936 w 5741575"/>
              <a:gd name="connsiteY55" fmla="*/ 377633 h 955271"/>
              <a:gd name="connsiteX56" fmla="*/ 2777227 w 5741575"/>
              <a:gd name="connsiteY56" fmla="*/ 368972 h 955271"/>
              <a:gd name="connsiteX57" fmla="*/ 2779510 w 5741575"/>
              <a:gd name="connsiteY57" fmla="*/ 361652 h 955271"/>
              <a:gd name="connsiteX58" fmla="*/ 2786278 w 5741575"/>
              <a:gd name="connsiteY58" fmla="*/ 359869 h 955271"/>
              <a:gd name="connsiteX59" fmla="*/ 2792101 w 5741575"/>
              <a:gd name="connsiteY59" fmla="*/ 365927 h 955271"/>
              <a:gd name="connsiteX60" fmla="*/ 2885545 w 5741575"/>
              <a:gd name="connsiteY60" fmla="*/ 372818 h 955271"/>
              <a:gd name="connsiteX61" fmla="*/ 3009558 w 5741575"/>
              <a:gd name="connsiteY61" fmla="*/ 370573 h 955271"/>
              <a:gd name="connsiteX62" fmla="*/ 3095010 w 5741575"/>
              <a:gd name="connsiteY62" fmla="*/ 332454 h 955271"/>
              <a:gd name="connsiteX63" fmla="*/ 3103742 w 5741575"/>
              <a:gd name="connsiteY63" fmla="*/ 337974 h 955271"/>
              <a:gd name="connsiteX64" fmla="*/ 3165093 w 5741575"/>
              <a:gd name="connsiteY64" fmla="*/ 329459 h 955271"/>
              <a:gd name="connsiteX65" fmla="*/ 3373785 w 5741575"/>
              <a:gd name="connsiteY65" fmla="*/ 255680 h 955271"/>
              <a:gd name="connsiteX66" fmla="*/ 3493851 w 5741575"/>
              <a:gd name="connsiteY66" fmla="*/ 240255 h 955271"/>
              <a:gd name="connsiteX67" fmla="*/ 3537470 w 5741575"/>
              <a:gd name="connsiteY67" fmla="*/ 241867 h 955271"/>
              <a:gd name="connsiteX68" fmla="*/ 3610489 w 5741575"/>
              <a:gd name="connsiteY68" fmla="*/ 244128 h 955271"/>
              <a:gd name="connsiteX69" fmla="*/ 3667539 w 5741575"/>
              <a:gd name="connsiteY69" fmla="*/ 263271 h 955271"/>
              <a:gd name="connsiteX70" fmla="*/ 3727614 w 5741575"/>
              <a:gd name="connsiteY70" fmla="*/ 258245 h 955271"/>
              <a:gd name="connsiteX71" fmla="*/ 3738369 w 5741575"/>
              <a:gd name="connsiteY71" fmla="*/ 234506 h 955271"/>
              <a:gd name="connsiteX72" fmla="*/ 3803670 w 5741575"/>
              <a:gd name="connsiteY72" fmla="*/ 236457 h 955271"/>
              <a:gd name="connsiteX73" fmla="*/ 3903080 w 5741575"/>
              <a:gd name="connsiteY73" fmla="*/ 241890 h 955271"/>
              <a:gd name="connsiteX74" fmla="*/ 3959588 w 5741575"/>
              <a:gd name="connsiteY74" fmla="*/ 239195 h 955271"/>
              <a:gd name="connsiteX75" fmla="*/ 4114838 w 5741575"/>
              <a:gd name="connsiteY75" fmla="*/ 238165 h 955271"/>
              <a:gd name="connsiteX76" fmla="*/ 4271023 w 5741575"/>
              <a:gd name="connsiteY76" fmla="*/ 241959 h 955271"/>
              <a:gd name="connsiteX77" fmla="*/ 4367397 w 5741575"/>
              <a:gd name="connsiteY77" fmla="*/ 271442 h 955271"/>
              <a:gd name="connsiteX78" fmla="*/ 4495366 w 5741575"/>
              <a:gd name="connsiteY78" fmla="*/ 271618 h 955271"/>
              <a:gd name="connsiteX79" fmla="*/ 4517347 w 5741575"/>
              <a:gd name="connsiteY79" fmla="*/ 275639 h 955271"/>
              <a:gd name="connsiteX80" fmla="*/ 4546116 w 5741575"/>
              <a:gd name="connsiteY80" fmla="*/ 268568 h 955271"/>
              <a:gd name="connsiteX81" fmla="*/ 4661259 w 5741575"/>
              <a:gd name="connsiteY81" fmla="*/ 238966 h 955271"/>
              <a:gd name="connsiteX82" fmla="*/ 4750403 w 5741575"/>
              <a:gd name="connsiteY82" fmla="*/ 204364 h 955271"/>
              <a:gd name="connsiteX83" fmla="*/ 4867614 w 5741575"/>
              <a:gd name="connsiteY83" fmla="*/ 208668 h 955271"/>
              <a:gd name="connsiteX84" fmla="*/ 4937036 w 5741575"/>
              <a:gd name="connsiteY84" fmla="*/ 195446 h 955271"/>
              <a:gd name="connsiteX85" fmla="*/ 5047626 w 5741575"/>
              <a:gd name="connsiteY85" fmla="*/ 149604 h 955271"/>
              <a:gd name="connsiteX86" fmla="*/ 5200247 w 5741575"/>
              <a:gd name="connsiteY86" fmla="*/ 142695 h 955271"/>
              <a:gd name="connsiteX87" fmla="*/ 5235691 w 5741575"/>
              <a:gd name="connsiteY87" fmla="*/ 173330 h 955271"/>
              <a:gd name="connsiteX88" fmla="*/ 5280133 w 5741575"/>
              <a:gd name="connsiteY88" fmla="*/ 189342 h 955271"/>
              <a:gd name="connsiteX89" fmla="*/ 5291963 w 5741575"/>
              <a:gd name="connsiteY89" fmla="*/ 139446 h 955271"/>
              <a:gd name="connsiteX90" fmla="*/ 5418472 w 5741575"/>
              <a:gd name="connsiteY90" fmla="*/ 89163 h 955271"/>
              <a:gd name="connsiteX91" fmla="*/ 5482354 w 5741575"/>
              <a:gd name="connsiteY91" fmla="*/ 69470 h 955271"/>
              <a:gd name="connsiteX92" fmla="*/ 5583280 w 5741575"/>
              <a:gd name="connsiteY92" fmla="*/ 49787 h 955271"/>
              <a:gd name="connsiteX93" fmla="*/ 5613766 w 5741575"/>
              <a:gd name="connsiteY93" fmla="*/ 41855 h 955271"/>
              <a:gd name="connsiteX94" fmla="*/ 5684952 w 5741575"/>
              <a:gd name="connsiteY94" fmla="*/ 26088 h 9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741575" h="955271">
                <a:moveTo>
                  <a:pt x="5741575" y="0"/>
                </a:moveTo>
                <a:lnTo>
                  <a:pt x="5741575" y="955271"/>
                </a:lnTo>
                <a:lnTo>
                  <a:pt x="0" y="955271"/>
                </a:lnTo>
                <a:lnTo>
                  <a:pt x="8558" y="953971"/>
                </a:lnTo>
                <a:lnTo>
                  <a:pt x="16894" y="953847"/>
                </a:lnTo>
                <a:cubicBezTo>
                  <a:pt x="22474" y="953361"/>
                  <a:pt x="25973" y="952524"/>
                  <a:pt x="28156" y="951374"/>
                </a:cubicBezTo>
                <a:cubicBezTo>
                  <a:pt x="28201" y="951240"/>
                  <a:pt x="28247" y="951105"/>
                  <a:pt x="28293" y="950971"/>
                </a:cubicBezTo>
                <a:lnTo>
                  <a:pt x="39115" y="949326"/>
                </a:lnTo>
                <a:cubicBezTo>
                  <a:pt x="57701" y="947335"/>
                  <a:pt x="76089" y="946141"/>
                  <a:pt x="93851" y="945611"/>
                </a:cubicBezTo>
                <a:cubicBezTo>
                  <a:pt x="99905" y="923404"/>
                  <a:pt x="170209" y="932855"/>
                  <a:pt x="148657" y="898134"/>
                </a:cubicBezTo>
                <a:cubicBezTo>
                  <a:pt x="172173" y="896348"/>
                  <a:pt x="191809" y="908449"/>
                  <a:pt x="174554" y="886351"/>
                </a:cubicBezTo>
                <a:cubicBezTo>
                  <a:pt x="182014" y="885083"/>
                  <a:pt x="185699" y="882087"/>
                  <a:pt x="187633" y="878226"/>
                </a:cubicBezTo>
                <a:cubicBezTo>
                  <a:pt x="187742" y="877663"/>
                  <a:pt x="187852" y="877101"/>
                  <a:pt x="187961" y="876538"/>
                </a:cubicBezTo>
                <a:lnTo>
                  <a:pt x="240501" y="873150"/>
                </a:lnTo>
                <a:lnTo>
                  <a:pt x="246345" y="869942"/>
                </a:lnTo>
                <a:lnTo>
                  <a:pt x="282041" y="871263"/>
                </a:lnTo>
                <a:lnTo>
                  <a:pt x="299711" y="870064"/>
                </a:lnTo>
                <a:lnTo>
                  <a:pt x="306299" y="873609"/>
                </a:lnTo>
                <a:cubicBezTo>
                  <a:pt x="312531" y="875279"/>
                  <a:pt x="320316" y="874896"/>
                  <a:pt x="331571" y="869866"/>
                </a:cubicBezTo>
                <a:lnTo>
                  <a:pt x="333872" y="867971"/>
                </a:lnTo>
                <a:lnTo>
                  <a:pt x="356953" y="870334"/>
                </a:lnTo>
                <a:cubicBezTo>
                  <a:pt x="364772" y="872042"/>
                  <a:pt x="372199" y="874762"/>
                  <a:pt x="379005" y="878900"/>
                </a:cubicBezTo>
                <a:cubicBezTo>
                  <a:pt x="436788" y="836391"/>
                  <a:pt x="512367" y="847456"/>
                  <a:pt x="585428" y="826440"/>
                </a:cubicBezTo>
                <a:cubicBezTo>
                  <a:pt x="600236" y="776571"/>
                  <a:pt x="751447" y="800939"/>
                  <a:pt x="787156" y="838447"/>
                </a:cubicBezTo>
                <a:cubicBezTo>
                  <a:pt x="767750" y="789794"/>
                  <a:pt x="977582" y="857915"/>
                  <a:pt x="898586" y="808502"/>
                </a:cubicBezTo>
                <a:cubicBezTo>
                  <a:pt x="926099" y="807167"/>
                  <a:pt x="944922" y="782490"/>
                  <a:pt x="924063" y="770210"/>
                </a:cubicBezTo>
                <a:cubicBezTo>
                  <a:pt x="1015917" y="786259"/>
                  <a:pt x="1117953" y="728408"/>
                  <a:pt x="1212574" y="724238"/>
                </a:cubicBezTo>
                <a:cubicBezTo>
                  <a:pt x="1245879" y="677520"/>
                  <a:pt x="1233543" y="716744"/>
                  <a:pt x="1280768" y="699122"/>
                </a:cubicBezTo>
                <a:cubicBezTo>
                  <a:pt x="1280824" y="735474"/>
                  <a:pt x="1333787" y="667235"/>
                  <a:pt x="1352027" y="704323"/>
                </a:cubicBezTo>
                <a:cubicBezTo>
                  <a:pt x="1360044" y="699941"/>
                  <a:pt x="1367234" y="694526"/>
                  <a:pt x="1374314" y="688815"/>
                </a:cubicBezTo>
                <a:lnTo>
                  <a:pt x="1378034" y="685842"/>
                </a:lnTo>
                <a:lnTo>
                  <a:pt x="1395604" y="680460"/>
                </a:lnTo>
                <a:lnTo>
                  <a:pt x="1397206" y="670793"/>
                </a:lnTo>
                <a:lnTo>
                  <a:pt x="1421250" y="656855"/>
                </a:lnTo>
                <a:cubicBezTo>
                  <a:pt x="1430770" y="652893"/>
                  <a:pt x="1441623" y="650105"/>
                  <a:pt x="1454524" y="649224"/>
                </a:cubicBezTo>
                <a:cubicBezTo>
                  <a:pt x="1502655" y="660482"/>
                  <a:pt x="1556151" y="606226"/>
                  <a:pt x="1616217" y="622107"/>
                </a:cubicBezTo>
                <a:cubicBezTo>
                  <a:pt x="1637755" y="624837"/>
                  <a:pt x="1701030" y="614257"/>
                  <a:pt x="1710928" y="600666"/>
                </a:cubicBezTo>
                <a:cubicBezTo>
                  <a:pt x="1723693" y="596072"/>
                  <a:pt x="1739861" y="597834"/>
                  <a:pt x="1743718" y="584327"/>
                </a:cubicBezTo>
                <a:cubicBezTo>
                  <a:pt x="1751098" y="567647"/>
                  <a:pt x="1801421" y="583831"/>
                  <a:pt x="1791651" y="567019"/>
                </a:cubicBezTo>
                <a:cubicBezTo>
                  <a:pt x="1827282" y="577929"/>
                  <a:pt x="1847642" y="542228"/>
                  <a:pt x="1873778" y="530130"/>
                </a:cubicBezTo>
                <a:cubicBezTo>
                  <a:pt x="1902425" y="541995"/>
                  <a:pt x="1929013" y="504913"/>
                  <a:pt x="1988411" y="491599"/>
                </a:cubicBezTo>
                <a:cubicBezTo>
                  <a:pt x="2020077" y="505546"/>
                  <a:pt x="2028363" y="482381"/>
                  <a:pt x="2085507" y="498527"/>
                </a:cubicBezTo>
                <a:cubicBezTo>
                  <a:pt x="2086719" y="495769"/>
                  <a:pt x="2088490" y="493104"/>
                  <a:pt x="2090767" y="490616"/>
                </a:cubicBezTo>
                <a:cubicBezTo>
                  <a:pt x="2103992" y="476161"/>
                  <a:pt x="2131025" y="470659"/>
                  <a:pt x="2151143" y="478332"/>
                </a:cubicBezTo>
                <a:cubicBezTo>
                  <a:pt x="2240088" y="497642"/>
                  <a:pt x="2310118" y="483043"/>
                  <a:pt x="2378710" y="477570"/>
                </a:cubicBezTo>
                <a:cubicBezTo>
                  <a:pt x="2454975" y="467585"/>
                  <a:pt x="2391576" y="437831"/>
                  <a:pt x="2496256" y="452396"/>
                </a:cubicBezTo>
                <a:cubicBezTo>
                  <a:pt x="2501503" y="436899"/>
                  <a:pt x="2513119" y="433980"/>
                  <a:pt x="2535387" y="436645"/>
                </a:cubicBezTo>
                <a:cubicBezTo>
                  <a:pt x="2572084" y="430778"/>
                  <a:pt x="2557124" y="397207"/>
                  <a:pt x="2601109" y="410678"/>
                </a:cubicBezTo>
                <a:cubicBezTo>
                  <a:pt x="2588000" y="393616"/>
                  <a:pt x="2667428" y="390302"/>
                  <a:pt x="2643855" y="374482"/>
                </a:cubicBezTo>
                <a:cubicBezTo>
                  <a:pt x="2648277" y="369169"/>
                  <a:pt x="2652937" y="366761"/>
                  <a:pt x="2657726" y="365841"/>
                </a:cubicBezTo>
                <a:cubicBezTo>
                  <a:pt x="2667303" y="363999"/>
                  <a:pt x="2677395" y="368107"/>
                  <a:pt x="2687125" y="366820"/>
                </a:cubicBezTo>
                <a:lnTo>
                  <a:pt x="2697479" y="361430"/>
                </a:lnTo>
                <a:lnTo>
                  <a:pt x="2701547" y="361545"/>
                </a:lnTo>
                <a:lnTo>
                  <a:pt x="2711054" y="360597"/>
                </a:lnTo>
                <a:lnTo>
                  <a:pt x="2710438" y="366958"/>
                </a:lnTo>
                <a:cubicBezTo>
                  <a:pt x="2708955" y="373111"/>
                  <a:pt x="2708038" y="379788"/>
                  <a:pt x="2722936" y="377633"/>
                </a:cubicBezTo>
                <a:cubicBezTo>
                  <a:pt x="2753511" y="370170"/>
                  <a:pt x="2766475" y="394972"/>
                  <a:pt x="2777227" y="368972"/>
                </a:cubicBezTo>
                <a:lnTo>
                  <a:pt x="2779510" y="361652"/>
                </a:lnTo>
                <a:lnTo>
                  <a:pt x="2786278" y="359869"/>
                </a:lnTo>
                <a:cubicBezTo>
                  <a:pt x="2789994" y="359750"/>
                  <a:pt x="2792255" y="361281"/>
                  <a:pt x="2792101" y="365927"/>
                </a:cubicBezTo>
                <a:cubicBezTo>
                  <a:pt x="2819315" y="344279"/>
                  <a:pt x="2855630" y="370297"/>
                  <a:pt x="2885545" y="372818"/>
                </a:cubicBezTo>
                <a:cubicBezTo>
                  <a:pt x="2905895" y="352581"/>
                  <a:pt x="2948591" y="377825"/>
                  <a:pt x="3009558" y="370573"/>
                </a:cubicBezTo>
                <a:cubicBezTo>
                  <a:pt x="3031640" y="347442"/>
                  <a:pt x="3050695" y="365935"/>
                  <a:pt x="3095010" y="332454"/>
                </a:cubicBezTo>
                <a:cubicBezTo>
                  <a:pt x="3097485" y="334582"/>
                  <a:pt x="3100426" y="336441"/>
                  <a:pt x="3103742" y="337974"/>
                </a:cubicBezTo>
                <a:cubicBezTo>
                  <a:pt x="3123005" y="346878"/>
                  <a:pt x="3150475" y="343067"/>
                  <a:pt x="3165093" y="329459"/>
                </a:cubicBezTo>
                <a:cubicBezTo>
                  <a:pt x="3236951" y="282673"/>
                  <a:pt x="3308286" y="273118"/>
                  <a:pt x="3373785" y="255680"/>
                </a:cubicBezTo>
                <a:cubicBezTo>
                  <a:pt x="3448540" y="239861"/>
                  <a:pt x="3405238" y="287846"/>
                  <a:pt x="3493851" y="240255"/>
                </a:cubicBezTo>
                <a:cubicBezTo>
                  <a:pt x="3506326" y="252723"/>
                  <a:pt x="3518405" y="251593"/>
                  <a:pt x="3537470" y="241867"/>
                </a:cubicBezTo>
                <a:cubicBezTo>
                  <a:pt x="3573967" y="235226"/>
                  <a:pt x="3576893" y="270855"/>
                  <a:pt x="3610489" y="244128"/>
                </a:cubicBezTo>
                <a:cubicBezTo>
                  <a:pt x="3606935" y="264036"/>
                  <a:pt x="3681284" y="241075"/>
                  <a:pt x="3667539" y="263271"/>
                </a:cubicBezTo>
                <a:cubicBezTo>
                  <a:pt x="3694251" y="276940"/>
                  <a:pt x="3701441" y="246803"/>
                  <a:pt x="3727614" y="258245"/>
                </a:cubicBezTo>
                <a:cubicBezTo>
                  <a:pt x="3754952" y="257751"/>
                  <a:pt x="3708960" y="240314"/>
                  <a:pt x="3738369" y="234506"/>
                </a:cubicBezTo>
                <a:cubicBezTo>
                  <a:pt x="3774580" y="230879"/>
                  <a:pt x="3768868" y="196201"/>
                  <a:pt x="3803670" y="236457"/>
                </a:cubicBezTo>
                <a:cubicBezTo>
                  <a:pt x="3839567" y="220301"/>
                  <a:pt x="3850064" y="239151"/>
                  <a:pt x="3903080" y="241890"/>
                </a:cubicBezTo>
                <a:cubicBezTo>
                  <a:pt x="3922859" y="227800"/>
                  <a:pt x="3941005" y="230826"/>
                  <a:pt x="3959588" y="239195"/>
                </a:cubicBezTo>
                <a:cubicBezTo>
                  <a:pt x="4009252" y="229421"/>
                  <a:pt x="4057491" y="239376"/>
                  <a:pt x="4114838" y="238165"/>
                </a:cubicBezTo>
                <a:cubicBezTo>
                  <a:pt x="4173784" y="217210"/>
                  <a:pt x="4209756" y="243378"/>
                  <a:pt x="4271023" y="241959"/>
                </a:cubicBezTo>
                <a:cubicBezTo>
                  <a:pt x="4326191" y="205535"/>
                  <a:pt x="4316856" y="279258"/>
                  <a:pt x="4367397" y="271442"/>
                </a:cubicBezTo>
                <a:cubicBezTo>
                  <a:pt x="4446016" y="235091"/>
                  <a:pt x="4369000" y="295343"/>
                  <a:pt x="4495366" y="271618"/>
                </a:cubicBezTo>
                <a:cubicBezTo>
                  <a:pt x="4501905" y="266287"/>
                  <a:pt x="4518077" y="269240"/>
                  <a:pt x="4517347" y="275639"/>
                </a:cubicBezTo>
                <a:cubicBezTo>
                  <a:pt x="4525170" y="272832"/>
                  <a:pt x="4542809" y="258800"/>
                  <a:pt x="4546116" y="268568"/>
                </a:cubicBezTo>
                <a:cubicBezTo>
                  <a:pt x="4586961" y="265354"/>
                  <a:pt x="4626617" y="255160"/>
                  <a:pt x="4661259" y="238966"/>
                </a:cubicBezTo>
                <a:cubicBezTo>
                  <a:pt x="4741966" y="247639"/>
                  <a:pt x="4693066" y="205693"/>
                  <a:pt x="4750403" y="204364"/>
                </a:cubicBezTo>
                <a:cubicBezTo>
                  <a:pt x="4798501" y="219113"/>
                  <a:pt x="4813319" y="201253"/>
                  <a:pt x="4867614" y="208668"/>
                </a:cubicBezTo>
                <a:cubicBezTo>
                  <a:pt x="4881621" y="174373"/>
                  <a:pt x="4917566" y="206761"/>
                  <a:pt x="4937036" y="195446"/>
                </a:cubicBezTo>
                <a:cubicBezTo>
                  <a:pt x="4974214" y="229763"/>
                  <a:pt x="5013321" y="152474"/>
                  <a:pt x="5047626" y="149604"/>
                </a:cubicBezTo>
                <a:cubicBezTo>
                  <a:pt x="5106046" y="150576"/>
                  <a:pt x="5172786" y="183138"/>
                  <a:pt x="5200247" y="142695"/>
                </a:cubicBezTo>
                <a:cubicBezTo>
                  <a:pt x="5206135" y="157748"/>
                  <a:pt x="5203071" y="179288"/>
                  <a:pt x="5235691" y="173330"/>
                </a:cubicBezTo>
                <a:cubicBezTo>
                  <a:pt x="5249654" y="179935"/>
                  <a:pt x="5254450" y="203448"/>
                  <a:pt x="5280133" y="189342"/>
                </a:cubicBezTo>
                <a:cubicBezTo>
                  <a:pt x="5244836" y="171370"/>
                  <a:pt x="5299493" y="163568"/>
                  <a:pt x="5291963" y="139446"/>
                </a:cubicBezTo>
                <a:cubicBezTo>
                  <a:pt x="5331555" y="120349"/>
                  <a:pt x="5427790" y="132865"/>
                  <a:pt x="5418472" y="89163"/>
                </a:cubicBezTo>
                <a:cubicBezTo>
                  <a:pt x="5428057" y="62053"/>
                  <a:pt x="5484665" y="97616"/>
                  <a:pt x="5482354" y="69470"/>
                </a:cubicBezTo>
                <a:cubicBezTo>
                  <a:pt x="5507119" y="85574"/>
                  <a:pt x="5545363" y="52240"/>
                  <a:pt x="5583280" y="49787"/>
                </a:cubicBezTo>
                <a:cubicBezTo>
                  <a:pt x="5589344" y="36484"/>
                  <a:pt x="5598103" y="36349"/>
                  <a:pt x="5613766" y="41855"/>
                </a:cubicBezTo>
                <a:cubicBezTo>
                  <a:pt x="5636621" y="41086"/>
                  <a:pt x="5660728" y="35034"/>
                  <a:pt x="5684952" y="260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835D70-9D1D-AE47-0874-3B4E8F30FAEC}"/>
              </a:ext>
            </a:extLst>
          </p:cNvPr>
          <p:cNvSpPr txBox="1"/>
          <p:nvPr/>
        </p:nvSpPr>
        <p:spPr>
          <a:xfrm>
            <a:off x="5353665" y="5796260"/>
            <a:ext cx="5977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4-cent Homestead Act Stamp, Smithsonian National Postal Museum</a:t>
            </a:r>
          </a:p>
        </p:txBody>
      </p:sp>
    </p:spTree>
    <p:extLst>
      <p:ext uri="{BB962C8B-B14F-4D97-AF65-F5344CB8AC3E}">
        <p14:creationId xmlns:p14="http://schemas.microsoft.com/office/powerpoint/2010/main" val="102728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BAB0BC72-1C3A-421F-AB0A-D480DA93F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28763" cy="6858000"/>
          </a:xfrm>
          <a:custGeom>
            <a:avLst/>
            <a:gdLst>
              <a:gd name="connsiteX0" fmla="*/ 0 w 7228763"/>
              <a:gd name="connsiteY0" fmla="*/ 0 h 6858000"/>
              <a:gd name="connsiteX1" fmla="*/ 501961 w 7228763"/>
              <a:gd name="connsiteY1" fmla="*/ 0 h 6858000"/>
              <a:gd name="connsiteX2" fmla="*/ 723901 w 7228763"/>
              <a:gd name="connsiteY2" fmla="*/ 0 h 6858000"/>
              <a:gd name="connsiteX3" fmla="*/ 7228583 w 7228763"/>
              <a:gd name="connsiteY3" fmla="*/ 0 h 6858000"/>
              <a:gd name="connsiteX4" fmla="*/ 7228763 w 7228763"/>
              <a:gd name="connsiteY4" fmla="*/ 1 h 6858000"/>
              <a:gd name="connsiteX5" fmla="*/ 7221350 w 7228763"/>
              <a:gd name="connsiteY5" fmla="*/ 30700 h 6858000"/>
              <a:gd name="connsiteX6" fmla="*/ 7199900 w 7228763"/>
              <a:gd name="connsiteY6" fmla="*/ 310025 h 6858000"/>
              <a:gd name="connsiteX7" fmla="*/ 7214938 w 7228763"/>
              <a:gd name="connsiteY7" fmla="*/ 443960 h 6858000"/>
              <a:gd name="connsiteX8" fmla="*/ 7174238 w 7228763"/>
              <a:gd name="connsiteY8" fmla="*/ 642659 h 6858000"/>
              <a:gd name="connsiteX9" fmla="*/ 7166213 w 7228763"/>
              <a:gd name="connsiteY9" fmla="*/ 673307 h 6858000"/>
              <a:gd name="connsiteX10" fmla="*/ 7128963 w 7228763"/>
              <a:gd name="connsiteY10" fmla="*/ 839641 h 6858000"/>
              <a:gd name="connsiteX11" fmla="*/ 7066183 w 7228763"/>
              <a:gd name="connsiteY11" fmla="*/ 958357 h 6858000"/>
              <a:gd name="connsiteX12" fmla="*/ 7070620 w 7228763"/>
              <a:gd name="connsiteY12" fmla="*/ 963398 h 6858000"/>
              <a:gd name="connsiteX13" fmla="*/ 7022851 w 7228763"/>
              <a:gd name="connsiteY13" fmla="*/ 1117169 h 6858000"/>
              <a:gd name="connsiteX14" fmla="*/ 7019920 w 7228763"/>
              <a:gd name="connsiteY14" fmla="*/ 1144352 h 6858000"/>
              <a:gd name="connsiteX15" fmla="*/ 7021476 w 7228763"/>
              <a:gd name="connsiteY15" fmla="*/ 1164484 h 6858000"/>
              <a:gd name="connsiteX16" fmla="*/ 7005576 w 7228763"/>
              <a:gd name="connsiteY16" fmla="*/ 1213829 h 6858000"/>
              <a:gd name="connsiteX17" fmla="*/ 6970919 w 7228763"/>
              <a:gd name="connsiteY17" fmla="*/ 1294823 h 6858000"/>
              <a:gd name="connsiteX18" fmla="*/ 6965413 w 7228763"/>
              <a:gd name="connsiteY18" fmla="*/ 1312193 h 6858000"/>
              <a:gd name="connsiteX19" fmla="*/ 6968106 w 7228763"/>
              <a:gd name="connsiteY19" fmla="*/ 1327626 h 6858000"/>
              <a:gd name="connsiteX20" fmla="*/ 6975202 w 7228763"/>
              <a:gd name="connsiteY20" fmla="*/ 1331644 h 6858000"/>
              <a:gd name="connsiteX21" fmla="*/ 6973366 w 7228763"/>
              <a:gd name="connsiteY21" fmla="*/ 1341276 h 6858000"/>
              <a:gd name="connsiteX22" fmla="*/ 6974428 w 7228763"/>
              <a:gd name="connsiteY22" fmla="*/ 1343945 h 6858000"/>
              <a:gd name="connsiteX23" fmla="*/ 6978971 w 7228763"/>
              <a:gd name="connsiteY23" fmla="*/ 1359134 h 6858000"/>
              <a:gd name="connsiteX24" fmla="*/ 6946335 w 7228763"/>
              <a:gd name="connsiteY24" fmla="*/ 1427803 h 6858000"/>
              <a:gd name="connsiteX25" fmla="*/ 6907208 w 7228763"/>
              <a:gd name="connsiteY25" fmla="*/ 1540278 h 6858000"/>
              <a:gd name="connsiteX26" fmla="*/ 6901698 w 7228763"/>
              <a:gd name="connsiteY26" fmla="*/ 1547262 h 6858000"/>
              <a:gd name="connsiteX27" fmla="*/ 6902877 w 7228763"/>
              <a:gd name="connsiteY27" fmla="*/ 1577056 h 6858000"/>
              <a:gd name="connsiteX28" fmla="*/ 6904067 w 7228763"/>
              <a:gd name="connsiteY28" fmla="*/ 1595898 h 6858000"/>
              <a:gd name="connsiteX29" fmla="*/ 6891817 w 7228763"/>
              <a:gd name="connsiteY29" fmla="*/ 1703726 h 6858000"/>
              <a:gd name="connsiteX30" fmla="*/ 6898520 w 7228763"/>
              <a:gd name="connsiteY30" fmla="*/ 1809535 h 6858000"/>
              <a:gd name="connsiteX31" fmla="*/ 6897783 w 7228763"/>
              <a:gd name="connsiteY31" fmla="*/ 2018310 h 6858000"/>
              <a:gd name="connsiteX32" fmla="*/ 6887647 w 7228763"/>
              <a:gd name="connsiteY32" fmla="*/ 2071355 h 6858000"/>
              <a:gd name="connsiteX33" fmla="*/ 6888952 w 7228763"/>
              <a:gd name="connsiteY33" fmla="*/ 2141166 h 6858000"/>
              <a:gd name="connsiteX34" fmla="*/ 6887101 w 7228763"/>
              <a:gd name="connsiteY34" fmla="*/ 2154548 h 6858000"/>
              <a:gd name="connsiteX35" fmla="*/ 6880519 w 7228763"/>
              <a:gd name="connsiteY35" fmla="*/ 2158153 h 6858000"/>
              <a:gd name="connsiteX36" fmla="*/ 6873389 w 7228763"/>
              <a:gd name="connsiteY36" fmla="*/ 2178174 h 6858000"/>
              <a:gd name="connsiteX37" fmla="*/ 6871679 w 7228763"/>
              <a:gd name="connsiteY37" fmla="*/ 2202858 h 6858000"/>
              <a:gd name="connsiteX38" fmla="*/ 6870321 w 7228763"/>
              <a:gd name="connsiteY38" fmla="*/ 2320214 h 6858000"/>
              <a:gd name="connsiteX39" fmla="*/ 6857787 w 7228763"/>
              <a:gd name="connsiteY39" fmla="*/ 2417011 h 6858000"/>
              <a:gd name="connsiteX40" fmla="*/ 6850905 w 7228763"/>
              <a:gd name="connsiteY40" fmla="*/ 2454207 h 6858000"/>
              <a:gd name="connsiteX41" fmla="*/ 6848900 w 7228763"/>
              <a:gd name="connsiteY41" fmla="*/ 2487203 h 6858000"/>
              <a:gd name="connsiteX42" fmla="*/ 6837487 w 7228763"/>
              <a:gd name="connsiteY42" fmla="*/ 2512282 h 6858000"/>
              <a:gd name="connsiteX43" fmla="*/ 6838494 w 7228763"/>
              <a:gd name="connsiteY43" fmla="*/ 2514318 h 6858000"/>
              <a:gd name="connsiteX44" fmla="*/ 6863982 w 7228763"/>
              <a:gd name="connsiteY44" fmla="*/ 2574334 h 6858000"/>
              <a:gd name="connsiteX45" fmla="*/ 6862893 w 7228763"/>
              <a:gd name="connsiteY45" fmla="*/ 2579877 h 6858000"/>
              <a:gd name="connsiteX46" fmla="*/ 6863047 w 7228763"/>
              <a:gd name="connsiteY46" fmla="*/ 2608928 h 6858000"/>
              <a:gd name="connsiteX47" fmla="*/ 6862462 w 7228763"/>
              <a:gd name="connsiteY47" fmla="*/ 2613111 h 6858000"/>
              <a:gd name="connsiteX48" fmla="*/ 6854084 w 7228763"/>
              <a:gd name="connsiteY48" fmla="*/ 2621996 h 6858000"/>
              <a:gd name="connsiteX49" fmla="*/ 6856559 w 7228763"/>
              <a:gd name="connsiteY49" fmla="*/ 2634265 h 6858000"/>
              <a:gd name="connsiteX50" fmla="*/ 6847985 w 7228763"/>
              <a:gd name="connsiteY50" fmla="*/ 2647237 h 6858000"/>
              <a:gd name="connsiteX51" fmla="*/ 6854115 w 7228763"/>
              <a:gd name="connsiteY51" fmla="*/ 2650786 h 6858000"/>
              <a:gd name="connsiteX52" fmla="*/ 6859942 w 7228763"/>
              <a:gd name="connsiteY52" fmla="*/ 2661993 h 6858000"/>
              <a:gd name="connsiteX53" fmla="*/ 6851884 w 7228763"/>
              <a:gd name="connsiteY53" fmla="*/ 2670949 h 6858000"/>
              <a:gd name="connsiteX54" fmla="*/ 6846115 w 7228763"/>
              <a:gd name="connsiteY54" fmla="*/ 2690255 h 6858000"/>
              <a:gd name="connsiteX55" fmla="*/ 6846964 w 7228763"/>
              <a:gd name="connsiteY55" fmla="*/ 2695683 h 6858000"/>
              <a:gd name="connsiteX56" fmla="*/ 6836011 w 7228763"/>
              <a:gd name="connsiteY56" fmla="*/ 2713964 h 6858000"/>
              <a:gd name="connsiteX57" fmla="*/ 6830478 w 7228763"/>
              <a:gd name="connsiteY57" fmla="*/ 2730175 h 6858000"/>
              <a:gd name="connsiteX58" fmla="*/ 6841091 w 7228763"/>
              <a:gd name="connsiteY58" fmla="*/ 2763497 h 6858000"/>
              <a:gd name="connsiteX59" fmla="*/ 6803520 w 7228763"/>
              <a:gd name="connsiteY59" fmla="*/ 3051539 h 6858000"/>
              <a:gd name="connsiteX60" fmla="*/ 6733280 w 7228763"/>
              <a:gd name="connsiteY60" fmla="*/ 3335396 h 6858000"/>
              <a:gd name="connsiteX61" fmla="*/ 6735884 w 7228763"/>
              <a:gd name="connsiteY61" fmla="*/ 3456509 h 6858000"/>
              <a:gd name="connsiteX62" fmla="*/ 6715764 w 7228763"/>
              <a:gd name="connsiteY62" fmla="*/ 3531827 h 6858000"/>
              <a:gd name="connsiteX63" fmla="*/ 6730329 w 7228763"/>
              <a:gd name="connsiteY63" fmla="*/ 3570877 h 6858000"/>
              <a:gd name="connsiteX64" fmla="*/ 6727426 w 7228763"/>
              <a:gd name="connsiteY64" fmla="*/ 3583849 h 6858000"/>
              <a:gd name="connsiteX65" fmla="*/ 6718706 w 7228763"/>
              <a:gd name="connsiteY65" fmla="*/ 3592763 h 6858000"/>
              <a:gd name="connsiteX66" fmla="*/ 6693350 w 7228763"/>
              <a:gd name="connsiteY66" fmla="*/ 3653485 h 6858000"/>
              <a:gd name="connsiteX67" fmla="*/ 6685983 w 7228763"/>
              <a:gd name="connsiteY67" fmla="*/ 3670528 h 6858000"/>
              <a:gd name="connsiteX68" fmla="*/ 6687033 w 7228763"/>
              <a:gd name="connsiteY68" fmla="*/ 3685990 h 6858000"/>
              <a:gd name="connsiteX69" fmla="*/ 6693711 w 7228763"/>
              <a:gd name="connsiteY69" fmla="*/ 3690283 h 6858000"/>
              <a:gd name="connsiteX70" fmla="*/ 6690843 w 7228763"/>
              <a:gd name="connsiteY70" fmla="*/ 3699787 h 6858000"/>
              <a:gd name="connsiteX71" fmla="*/ 6691624 w 7228763"/>
              <a:gd name="connsiteY71" fmla="*/ 3702486 h 6858000"/>
              <a:gd name="connsiteX72" fmla="*/ 6694549 w 7228763"/>
              <a:gd name="connsiteY72" fmla="*/ 3717784 h 6858000"/>
              <a:gd name="connsiteX73" fmla="*/ 6662489 w 7228763"/>
              <a:gd name="connsiteY73" fmla="*/ 3746229 h 6858000"/>
              <a:gd name="connsiteX74" fmla="*/ 6575429 w 7228763"/>
              <a:gd name="connsiteY74" fmla="*/ 3924910 h 6858000"/>
              <a:gd name="connsiteX75" fmla="*/ 6538994 w 7228763"/>
              <a:gd name="connsiteY75" fmla="*/ 3989353 h 6858000"/>
              <a:gd name="connsiteX76" fmla="*/ 6535698 w 7228763"/>
              <a:gd name="connsiteY76" fmla="*/ 4033899 h 6858000"/>
              <a:gd name="connsiteX77" fmla="*/ 6527053 w 7228763"/>
              <a:gd name="connsiteY77" fmla="*/ 4142250 h 6858000"/>
              <a:gd name="connsiteX78" fmla="*/ 6501843 w 7228763"/>
              <a:gd name="connsiteY78" fmla="*/ 4329442 h 6858000"/>
              <a:gd name="connsiteX79" fmla="*/ 6489841 w 7228763"/>
              <a:gd name="connsiteY79" fmla="*/ 4456184 h 6858000"/>
              <a:gd name="connsiteX80" fmla="*/ 6482918 w 7228763"/>
              <a:gd name="connsiteY80" fmla="*/ 4468478 h 6858000"/>
              <a:gd name="connsiteX81" fmla="*/ 6484019 w 7228763"/>
              <a:gd name="connsiteY81" fmla="*/ 4469862 h 6858000"/>
              <a:gd name="connsiteX82" fmla="*/ 6481759 w 7228763"/>
              <a:gd name="connsiteY82" fmla="*/ 4483797 h 6858000"/>
              <a:gd name="connsiteX83" fmla="*/ 6477370 w 7228763"/>
              <a:gd name="connsiteY83" fmla="*/ 4487091 h 6858000"/>
              <a:gd name="connsiteX84" fmla="*/ 6474598 w 7228763"/>
              <a:gd name="connsiteY84" fmla="*/ 4496728 h 6858000"/>
              <a:gd name="connsiteX85" fmla="*/ 6465848 w 7228763"/>
              <a:gd name="connsiteY85" fmla="*/ 4515918 h 6858000"/>
              <a:gd name="connsiteX86" fmla="*/ 6467296 w 7228763"/>
              <a:gd name="connsiteY86" fmla="*/ 4519316 h 6858000"/>
              <a:gd name="connsiteX87" fmla="*/ 6458903 w 7228763"/>
              <a:gd name="connsiteY87" fmla="*/ 4547957 h 6858000"/>
              <a:gd name="connsiteX88" fmla="*/ 6460248 w 7228763"/>
              <a:gd name="connsiteY88" fmla="*/ 4548262 h 6858000"/>
              <a:gd name="connsiteX89" fmla="*/ 6464276 w 7228763"/>
              <a:gd name="connsiteY89" fmla="*/ 4555939 h 6858000"/>
              <a:gd name="connsiteX90" fmla="*/ 6468635 w 7228763"/>
              <a:gd name="connsiteY90" fmla="*/ 4570815 h 6858000"/>
              <a:gd name="connsiteX91" fmla="*/ 6488206 w 7228763"/>
              <a:gd name="connsiteY91" fmla="*/ 4633846 h 6858000"/>
              <a:gd name="connsiteX92" fmla="*/ 6487272 w 7228763"/>
              <a:gd name="connsiteY92" fmla="*/ 4639816 h 6858000"/>
              <a:gd name="connsiteX93" fmla="*/ 6487581 w 7228763"/>
              <a:gd name="connsiteY93" fmla="*/ 4639923 h 6858000"/>
              <a:gd name="connsiteX94" fmla="*/ 6487249 w 7228763"/>
              <a:gd name="connsiteY94" fmla="*/ 4646192 h 6858000"/>
              <a:gd name="connsiteX95" fmla="*/ 6485570 w 7228763"/>
              <a:gd name="connsiteY95" fmla="*/ 4650706 h 6858000"/>
              <a:gd name="connsiteX96" fmla="*/ 6483759 w 7228763"/>
              <a:gd name="connsiteY96" fmla="*/ 4662290 h 6858000"/>
              <a:gd name="connsiteX97" fmla="*/ 6485315 w 7228763"/>
              <a:gd name="connsiteY97" fmla="*/ 4666180 h 6858000"/>
              <a:gd name="connsiteX98" fmla="*/ 6489077 w 7228763"/>
              <a:gd name="connsiteY98" fmla="*/ 4667585 h 6858000"/>
              <a:gd name="connsiteX99" fmla="*/ 6488467 w 7228763"/>
              <a:gd name="connsiteY99" fmla="*/ 4668660 h 6858000"/>
              <a:gd name="connsiteX100" fmla="*/ 6496179 w 7228763"/>
              <a:gd name="connsiteY100" fmla="*/ 4689807 h 6858000"/>
              <a:gd name="connsiteX101" fmla="*/ 6500957 w 7228763"/>
              <a:gd name="connsiteY101" fmla="*/ 4737890 h 6858000"/>
              <a:gd name="connsiteX102" fmla="*/ 6498641 w 7228763"/>
              <a:gd name="connsiteY102" fmla="*/ 4765657 h 6858000"/>
              <a:gd name="connsiteX103" fmla="*/ 6497829 w 7228763"/>
              <a:gd name="connsiteY103" fmla="*/ 4841463 h 6858000"/>
              <a:gd name="connsiteX104" fmla="*/ 6521578 w 7228763"/>
              <a:gd name="connsiteY104" fmla="*/ 4969863 h 6858000"/>
              <a:gd name="connsiteX105" fmla="*/ 6518695 w 7228763"/>
              <a:gd name="connsiteY105" fmla="*/ 4974028 h 6858000"/>
              <a:gd name="connsiteX106" fmla="*/ 6516513 w 7228763"/>
              <a:gd name="connsiteY106" fmla="*/ 4980318 h 6858000"/>
              <a:gd name="connsiteX107" fmla="*/ 6516763 w 7228763"/>
              <a:gd name="connsiteY107" fmla="*/ 4980501 h 6858000"/>
              <a:gd name="connsiteX108" fmla="*/ 6514121 w 7228763"/>
              <a:gd name="connsiteY108" fmla="*/ 4986338 h 6858000"/>
              <a:gd name="connsiteX109" fmla="*/ 6511173 w 7228763"/>
              <a:gd name="connsiteY109" fmla="*/ 4991296 h 6858000"/>
              <a:gd name="connsiteX110" fmla="*/ 6546537 w 7228763"/>
              <a:gd name="connsiteY110" fmla="*/ 5076895 h 6858000"/>
              <a:gd name="connsiteX111" fmla="*/ 6544581 w 7228763"/>
              <a:gd name="connsiteY111" fmla="*/ 5081568 h 6858000"/>
              <a:gd name="connsiteX112" fmla="*/ 6543750 w 7228763"/>
              <a:gd name="connsiteY112" fmla="*/ 5088173 h 6858000"/>
              <a:gd name="connsiteX113" fmla="*/ 6544034 w 7228763"/>
              <a:gd name="connsiteY113" fmla="*/ 5088300 h 6858000"/>
              <a:gd name="connsiteX114" fmla="*/ 6542660 w 7228763"/>
              <a:gd name="connsiteY114" fmla="*/ 5094558 h 6858000"/>
              <a:gd name="connsiteX115" fmla="*/ 6532096 w 7228763"/>
              <a:gd name="connsiteY115" fmla="*/ 5125620 h 6858000"/>
              <a:gd name="connsiteX116" fmla="*/ 6533049 w 7228763"/>
              <a:gd name="connsiteY116" fmla="*/ 5268004 h 6858000"/>
              <a:gd name="connsiteX117" fmla="*/ 6533970 w 7228763"/>
              <a:gd name="connsiteY117" fmla="*/ 5269530 h 6858000"/>
              <a:gd name="connsiteX118" fmla="*/ 6502603 w 7228763"/>
              <a:gd name="connsiteY118" fmla="*/ 5390941 h 6858000"/>
              <a:gd name="connsiteX119" fmla="*/ 6477660 w 7228763"/>
              <a:gd name="connsiteY119" fmla="*/ 5539927 h 6858000"/>
              <a:gd name="connsiteX120" fmla="*/ 6456458 w 7228763"/>
              <a:gd name="connsiteY120" fmla="*/ 5791594 h 6858000"/>
              <a:gd name="connsiteX121" fmla="*/ 6434556 w 7228763"/>
              <a:gd name="connsiteY121" fmla="*/ 5855206 h 6858000"/>
              <a:gd name="connsiteX122" fmla="*/ 6418454 w 7228763"/>
              <a:gd name="connsiteY122" fmla="*/ 5873582 h 6858000"/>
              <a:gd name="connsiteX123" fmla="*/ 6419875 w 7228763"/>
              <a:gd name="connsiteY123" fmla="*/ 5876037 h 6858000"/>
              <a:gd name="connsiteX124" fmla="*/ 6419775 w 7228763"/>
              <a:gd name="connsiteY124" fmla="*/ 5886534 h 6858000"/>
              <a:gd name="connsiteX125" fmla="*/ 6426971 w 7228763"/>
              <a:gd name="connsiteY125" fmla="*/ 5888644 h 6858000"/>
              <a:gd name="connsiteX126" fmla="*/ 6431999 w 7228763"/>
              <a:gd name="connsiteY126" fmla="*/ 5903832 h 6858000"/>
              <a:gd name="connsiteX127" fmla="*/ 6429798 w 7228763"/>
              <a:gd name="connsiteY127" fmla="*/ 5923391 h 6858000"/>
              <a:gd name="connsiteX128" fmla="*/ 6434072 w 7228763"/>
              <a:gd name="connsiteY128" fmla="*/ 6013205 h 6858000"/>
              <a:gd name="connsiteX129" fmla="*/ 6439333 w 7228763"/>
              <a:gd name="connsiteY129" fmla="*/ 6074018 h 6858000"/>
              <a:gd name="connsiteX130" fmla="*/ 6463083 w 7228763"/>
              <a:gd name="connsiteY130" fmla="*/ 6130837 h 6858000"/>
              <a:gd name="connsiteX131" fmla="*/ 6457360 w 7228763"/>
              <a:gd name="connsiteY131" fmla="*/ 6152982 h 6858000"/>
              <a:gd name="connsiteX132" fmla="*/ 6495529 w 7228763"/>
              <a:gd name="connsiteY132" fmla="*/ 6221100 h 6858000"/>
              <a:gd name="connsiteX133" fmla="*/ 6514948 w 7228763"/>
              <a:gd name="connsiteY133" fmla="*/ 6287550 h 6858000"/>
              <a:gd name="connsiteX134" fmla="*/ 6545124 w 7228763"/>
              <a:gd name="connsiteY134" fmla="*/ 6401595 h 6858000"/>
              <a:gd name="connsiteX135" fmla="*/ 6525833 w 7228763"/>
              <a:gd name="connsiteY135" fmla="*/ 6487110 h 6858000"/>
              <a:gd name="connsiteX136" fmla="*/ 6554825 w 7228763"/>
              <a:gd name="connsiteY136" fmla="*/ 6588589 h 6858000"/>
              <a:gd name="connsiteX137" fmla="*/ 6601569 w 7228763"/>
              <a:gd name="connsiteY137" fmla="*/ 6769963 h 6858000"/>
              <a:gd name="connsiteX138" fmla="*/ 6620945 w 7228763"/>
              <a:gd name="connsiteY138" fmla="*/ 6835814 h 6858000"/>
              <a:gd name="connsiteX139" fmla="*/ 6625906 w 7228763"/>
              <a:gd name="connsiteY139" fmla="*/ 6858000 h 6858000"/>
              <a:gd name="connsiteX140" fmla="*/ 723901 w 7228763"/>
              <a:gd name="connsiteY140" fmla="*/ 6858000 h 6858000"/>
              <a:gd name="connsiteX141" fmla="*/ 501961 w 7228763"/>
              <a:gd name="connsiteY141" fmla="*/ 6858000 h 6858000"/>
              <a:gd name="connsiteX142" fmla="*/ 0 w 7228763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7228763" h="6858000">
                <a:moveTo>
                  <a:pt x="0" y="0"/>
                </a:moveTo>
                <a:lnTo>
                  <a:pt x="501961" y="0"/>
                </a:lnTo>
                <a:lnTo>
                  <a:pt x="723901" y="0"/>
                </a:lnTo>
                <a:lnTo>
                  <a:pt x="7228583" y="0"/>
                </a:lnTo>
                <a:lnTo>
                  <a:pt x="7228763" y="1"/>
                </a:lnTo>
                <a:lnTo>
                  <a:pt x="7221350" y="30700"/>
                </a:lnTo>
                <a:cubicBezTo>
                  <a:pt x="7216059" y="84364"/>
                  <a:pt x="7200969" y="241149"/>
                  <a:pt x="7199900" y="310025"/>
                </a:cubicBezTo>
                <a:cubicBezTo>
                  <a:pt x="7203643" y="367544"/>
                  <a:pt x="7214102" y="408251"/>
                  <a:pt x="7214938" y="443960"/>
                </a:cubicBezTo>
                <a:cubicBezTo>
                  <a:pt x="7210660" y="499397"/>
                  <a:pt x="7182360" y="604434"/>
                  <a:pt x="7174238" y="642659"/>
                </a:cubicBezTo>
                <a:cubicBezTo>
                  <a:pt x="7182965" y="657287"/>
                  <a:pt x="7155519" y="658191"/>
                  <a:pt x="7166213" y="673307"/>
                </a:cubicBezTo>
                <a:cubicBezTo>
                  <a:pt x="7166618" y="693769"/>
                  <a:pt x="7143764" y="797295"/>
                  <a:pt x="7128963" y="839641"/>
                </a:cubicBezTo>
                <a:cubicBezTo>
                  <a:pt x="7112293" y="887148"/>
                  <a:pt x="7075906" y="937731"/>
                  <a:pt x="7066183" y="958357"/>
                </a:cubicBezTo>
                <a:cubicBezTo>
                  <a:pt x="7056459" y="978983"/>
                  <a:pt x="7077843" y="936930"/>
                  <a:pt x="7070620" y="963398"/>
                </a:cubicBezTo>
                <a:cubicBezTo>
                  <a:pt x="7063399" y="989867"/>
                  <a:pt x="7031301" y="1087010"/>
                  <a:pt x="7022851" y="1117169"/>
                </a:cubicBezTo>
                <a:cubicBezTo>
                  <a:pt x="7039554" y="1118586"/>
                  <a:pt x="7009272" y="1135372"/>
                  <a:pt x="7019920" y="1144352"/>
                </a:cubicBezTo>
                <a:cubicBezTo>
                  <a:pt x="7029274" y="1150681"/>
                  <a:pt x="7022270" y="1157251"/>
                  <a:pt x="7021476" y="1164484"/>
                </a:cubicBezTo>
                <a:cubicBezTo>
                  <a:pt x="7028800" y="1173524"/>
                  <a:pt x="7015215" y="1205209"/>
                  <a:pt x="7005576" y="1213829"/>
                </a:cubicBezTo>
                <a:cubicBezTo>
                  <a:pt x="6972150" y="1235037"/>
                  <a:pt x="6996546" y="1277327"/>
                  <a:pt x="6970919" y="1294823"/>
                </a:cubicBezTo>
                <a:cubicBezTo>
                  <a:pt x="6967139" y="1300845"/>
                  <a:pt x="6965581" y="1306615"/>
                  <a:pt x="6965413" y="1312193"/>
                </a:cubicBezTo>
                <a:lnTo>
                  <a:pt x="6968106" y="1327626"/>
                </a:lnTo>
                <a:lnTo>
                  <a:pt x="6975202" y="1331644"/>
                </a:lnTo>
                <a:lnTo>
                  <a:pt x="6973366" y="1341276"/>
                </a:lnTo>
                <a:cubicBezTo>
                  <a:pt x="6973720" y="1342166"/>
                  <a:pt x="6974074" y="1343055"/>
                  <a:pt x="6974428" y="1343945"/>
                </a:cubicBezTo>
                <a:cubicBezTo>
                  <a:pt x="6976493" y="1349040"/>
                  <a:pt x="6978286" y="1354080"/>
                  <a:pt x="6978971" y="1359134"/>
                </a:cubicBezTo>
                <a:cubicBezTo>
                  <a:pt x="6974288" y="1373109"/>
                  <a:pt x="6958295" y="1397612"/>
                  <a:pt x="6946335" y="1427803"/>
                </a:cubicBezTo>
                <a:cubicBezTo>
                  <a:pt x="6924178" y="1460349"/>
                  <a:pt x="6924483" y="1505076"/>
                  <a:pt x="6907208" y="1540278"/>
                </a:cubicBezTo>
                <a:lnTo>
                  <a:pt x="6901698" y="1547262"/>
                </a:lnTo>
                <a:lnTo>
                  <a:pt x="6902877" y="1577056"/>
                </a:lnTo>
                <a:cubicBezTo>
                  <a:pt x="6907187" y="1582205"/>
                  <a:pt x="6908314" y="1589568"/>
                  <a:pt x="6904067" y="1595898"/>
                </a:cubicBezTo>
                <a:lnTo>
                  <a:pt x="6891817" y="1703726"/>
                </a:lnTo>
                <a:cubicBezTo>
                  <a:pt x="6890892" y="1739332"/>
                  <a:pt x="6882506" y="1754453"/>
                  <a:pt x="6898520" y="1809535"/>
                </a:cubicBezTo>
                <a:cubicBezTo>
                  <a:pt x="6919736" y="1868036"/>
                  <a:pt x="6890400" y="1952670"/>
                  <a:pt x="6897783" y="2018310"/>
                </a:cubicBezTo>
                <a:cubicBezTo>
                  <a:pt x="6868750" y="2053162"/>
                  <a:pt x="6894827" y="2034561"/>
                  <a:pt x="6887647" y="2071355"/>
                </a:cubicBezTo>
                <a:lnTo>
                  <a:pt x="6888952" y="2141166"/>
                </a:lnTo>
                <a:lnTo>
                  <a:pt x="6887101" y="2154548"/>
                </a:lnTo>
                <a:lnTo>
                  <a:pt x="6880519" y="2158153"/>
                </a:lnTo>
                <a:lnTo>
                  <a:pt x="6873389" y="2178174"/>
                </a:lnTo>
                <a:cubicBezTo>
                  <a:pt x="6871658" y="2185696"/>
                  <a:pt x="6870890" y="2193828"/>
                  <a:pt x="6871679" y="2202858"/>
                </a:cubicBezTo>
                <a:cubicBezTo>
                  <a:pt x="6884787" y="2232772"/>
                  <a:pt x="6852680" y="2283357"/>
                  <a:pt x="6870321" y="2320214"/>
                </a:cubicBezTo>
                <a:cubicBezTo>
                  <a:pt x="6868006" y="2355906"/>
                  <a:pt x="6861023" y="2394678"/>
                  <a:pt x="6857787" y="2417011"/>
                </a:cubicBezTo>
                <a:cubicBezTo>
                  <a:pt x="6846931" y="2426377"/>
                  <a:pt x="6863720" y="2456509"/>
                  <a:pt x="6850905" y="2454207"/>
                </a:cubicBezTo>
                <a:cubicBezTo>
                  <a:pt x="6856659" y="2464947"/>
                  <a:pt x="6853850" y="2476105"/>
                  <a:pt x="6848900" y="2487203"/>
                </a:cubicBezTo>
                <a:lnTo>
                  <a:pt x="6837487" y="2512282"/>
                </a:lnTo>
                <a:cubicBezTo>
                  <a:pt x="6837823" y="2512961"/>
                  <a:pt x="6838158" y="2513640"/>
                  <a:pt x="6838494" y="2514318"/>
                </a:cubicBezTo>
                <a:cubicBezTo>
                  <a:pt x="6846991" y="2534324"/>
                  <a:pt x="6855486" y="2554328"/>
                  <a:pt x="6863982" y="2574334"/>
                </a:cubicBezTo>
                <a:lnTo>
                  <a:pt x="6862893" y="2579877"/>
                </a:lnTo>
                <a:cubicBezTo>
                  <a:pt x="6862738" y="2585644"/>
                  <a:pt x="6863120" y="2603388"/>
                  <a:pt x="6863047" y="2608928"/>
                </a:cubicBezTo>
                <a:lnTo>
                  <a:pt x="6862462" y="2613111"/>
                </a:lnTo>
                <a:lnTo>
                  <a:pt x="6854084" y="2621996"/>
                </a:lnTo>
                <a:lnTo>
                  <a:pt x="6856559" y="2634265"/>
                </a:lnTo>
                <a:lnTo>
                  <a:pt x="6847985" y="2647237"/>
                </a:lnTo>
                <a:cubicBezTo>
                  <a:pt x="6850226" y="2648158"/>
                  <a:pt x="6852294" y="2649356"/>
                  <a:pt x="6854115" y="2650786"/>
                </a:cubicBezTo>
                <a:lnTo>
                  <a:pt x="6859942" y="2661993"/>
                </a:lnTo>
                <a:lnTo>
                  <a:pt x="6851884" y="2670949"/>
                </a:lnTo>
                <a:cubicBezTo>
                  <a:pt x="6864376" y="2672007"/>
                  <a:pt x="6849871" y="2681695"/>
                  <a:pt x="6846115" y="2690255"/>
                </a:cubicBezTo>
                <a:lnTo>
                  <a:pt x="6846964" y="2695683"/>
                </a:lnTo>
                <a:lnTo>
                  <a:pt x="6836011" y="2713964"/>
                </a:lnTo>
                <a:lnTo>
                  <a:pt x="6830478" y="2730175"/>
                </a:lnTo>
                <a:lnTo>
                  <a:pt x="6841091" y="2763497"/>
                </a:lnTo>
                <a:lnTo>
                  <a:pt x="6803520" y="3051539"/>
                </a:lnTo>
                <a:cubicBezTo>
                  <a:pt x="6790420" y="3165645"/>
                  <a:pt x="6749912" y="3216611"/>
                  <a:pt x="6733280" y="3335396"/>
                </a:cubicBezTo>
                <a:lnTo>
                  <a:pt x="6735884" y="3456509"/>
                </a:lnTo>
                <a:lnTo>
                  <a:pt x="6715764" y="3531827"/>
                </a:lnTo>
                <a:lnTo>
                  <a:pt x="6730329" y="3570877"/>
                </a:lnTo>
                <a:lnTo>
                  <a:pt x="6727426" y="3583849"/>
                </a:lnTo>
                <a:lnTo>
                  <a:pt x="6718706" y="3592763"/>
                </a:lnTo>
                <a:cubicBezTo>
                  <a:pt x="6707946" y="3613948"/>
                  <a:pt x="6713985" y="3641245"/>
                  <a:pt x="6693350" y="3653485"/>
                </a:cubicBezTo>
                <a:cubicBezTo>
                  <a:pt x="6688922" y="3659316"/>
                  <a:pt x="6686748" y="3664985"/>
                  <a:pt x="6685983" y="3670528"/>
                </a:cubicBezTo>
                <a:lnTo>
                  <a:pt x="6687033" y="3685990"/>
                </a:lnTo>
                <a:lnTo>
                  <a:pt x="6693711" y="3690283"/>
                </a:lnTo>
                <a:lnTo>
                  <a:pt x="6690843" y="3699787"/>
                </a:lnTo>
                <a:cubicBezTo>
                  <a:pt x="6691104" y="3700686"/>
                  <a:pt x="6691364" y="3701586"/>
                  <a:pt x="6691624" y="3702486"/>
                </a:cubicBezTo>
                <a:cubicBezTo>
                  <a:pt x="6693145" y="3707637"/>
                  <a:pt x="6694400" y="3712728"/>
                  <a:pt x="6694549" y="3717784"/>
                </a:cubicBezTo>
                <a:cubicBezTo>
                  <a:pt x="6659304" y="3711701"/>
                  <a:pt x="6689997" y="3759789"/>
                  <a:pt x="6662489" y="3746229"/>
                </a:cubicBezTo>
                <a:cubicBezTo>
                  <a:pt x="6642637" y="3780750"/>
                  <a:pt x="6605132" y="3867558"/>
                  <a:pt x="6575429" y="3924910"/>
                </a:cubicBezTo>
                <a:lnTo>
                  <a:pt x="6538994" y="3989353"/>
                </a:lnTo>
                <a:lnTo>
                  <a:pt x="6535698" y="4033899"/>
                </a:lnTo>
                <a:cubicBezTo>
                  <a:pt x="6533175" y="4070470"/>
                  <a:pt x="6530536" y="4110146"/>
                  <a:pt x="6527053" y="4142250"/>
                </a:cubicBezTo>
                <a:cubicBezTo>
                  <a:pt x="6519001" y="4200007"/>
                  <a:pt x="6506061" y="4278998"/>
                  <a:pt x="6501843" y="4329442"/>
                </a:cubicBezTo>
                <a:cubicBezTo>
                  <a:pt x="6495642" y="4381764"/>
                  <a:pt x="6492993" y="4433012"/>
                  <a:pt x="6489841" y="4456184"/>
                </a:cubicBezTo>
                <a:lnTo>
                  <a:pt x="6482918" y="4468478"/>
                </a:lnTo>
                <a:lnTo>
                  <a:pt x="6484019" y="4469862"/>
                </a:lnTo>
                <a:cubicBezTo>
                  <a:pt x="6485835" y="4476321"/>
                  <a:pt x="6484493" y="4480555"/>
                  <a:pt x="6481759" y="4483797"/>
                </a:cubicBezTo>
                <a:lnTo>
                  <a:pt x="6477370" y="4487091"/>
                </a:lnTo>
                <a:lnTo>
                  <a:pt x="6474598" y="4496728"/>
                </a:lnTo>
                <a:lnTo>
                  <a:pt x="6465848" y="4515918"/>
                </a:lnTo>
                <a:cubicBezTo>
                  <a:pt x="6466332" y="4517049"/>
                  <a:pt x="6466814" y="4518182"/>
                  <a:pt x="6467296" y="4519316"/>
                </a:cubicBezTo>
                <a:lnTo>
                  <a:pt x="6458903" y="4547957"/>
                </a:lnTo>
                <a:lnTo>
                  <a:pt x="6460248" y="4548262"/>
                </a:lnTo>
                <a:cubicBezTo>
                  <a:pt x="6463078" y="4549595"/>
                  <a:pt x="6464808" y="4551811"/>
                  <a:pt x="6464276" y="4555939"/>
                </a:cubicBezTo>
                <a:cubicBezTo>
                  <a:pt x="6486531" y="4548276"/>
                  <a:pt x="6472165" y="4557977"/>
                  <a:pt x="6468635" y="4570815"/>
                </a:cubicBezTo>
                <a:cubicBezTo>
                  <a:pt x="6472622" y="4583801"/>
                  <a:pt x="6485098" y="4622347"/>
                  <a:pt x="6488206" y="4633846"/>
                </a:cubicBezTo>
                <a:lnTo>
                  <a:pt x="6487272" y="4639816"/>
                </a:lnTo>
                <a:lnTo>
                  <a:pt x="6487581" y="4639923"/>
                </a:lnTo>
                <a:cubicBezTo>
                  <a:pt x="6488082" y="4641190"/>
                  <a:pt x="6488037" y="4643141"/>
                  <a:pt x="6487249" y="4646192"/>
                </a:cubicBezTo>
                <a:lnTo>
                  <a:pt x="6485570" y="4650706"/>
                </a:lnTo>
                <a:lnTo>
                  <a:pt x="6483759" y="4662290"/>
                </a:lnTo>
                <a:cubicBezTo>
                  <a:pt x="6484278" y="4663587"/>
                  <a:pt x="6484797" y="4664883"/>
                  <a:pt x="6485315" y="4666180"/>
                </a:cubicBezTo>
                <a:lnTo>
                  <a:pt x="6489077" y="4667585"/>
                </a:lnTo>
                <a:lnTo>
                  <a:pt x="6488467" y="4668660"/>
                </a:lnTo>
                <a:cubicBezTo>
                  <a:pt x="6480300" y="4676831"/>
                  <a:pt x="6469898" y="4679345"/>
                  <a:pt x="6496179" y="4689807"/>
                </a:cubicBezTo>
                <a:cubicBezTo>
                  <a:pt x="6482141" y="4708535"/>
                  <a:pt x="6498545" y="4712235"/>
                  <a:pt x="6500957" y="4737890"/>
                </a:cubicBezTo>
                <a:cubicBezTo>
                  <a:pt x="6488706" y="4748600"/>
                  <a:pt x="6491350" y="4757223"/>
                  <a:pt x="6498641" y="4765657"/>
                </a:cubicBezTo>
                <a:cubicBezTo>
                  <a:pt x="6490164" y="4790618"/>
                  <a:pt x="6498852" y="4813399"/>
                  <a:pt x="6497829" y="4841463"/>
                </a:cubicBezTo>
                <a:lnTo>
                  <a:pt x="6521578" y="4969863"/>
                </a:lnTo>
                <a:lnTo>
                  <a:pt x="6518695" y="4974028"/>
                </a:lnTo>
                <a:cubicBezTo>
                  <a:pt x="6517064" y="4976933"/>
                  <a:pt x="6516439" y="4978909"/>
                  <a:pt x="6516513" y="4980318"/>
                </a:cubicBezTo>
                <a:lnTo>
                  <a:pt x="6516763" y="4980501"/>
                </a:lnTo>
                <a:lnTo>
                  <a:pt x="6514121" y="4986338"/>
                </a:lnTo>
                <a:lnTo>
                  <a:pt x="6511173" y="4991296"/>
                </a:lnTo>
                <a:cubicBezTo>
                  <a:pt x="6522961" y="5019829"/>
                  <a:pt x="6534748" y="5048361"/>
                  <a:pt x="6546537" y="5076895"/>
                </a:cubicBezTo>
                <a:lnTo>
                  <a:pt x="6544581" y="5081568"/>
                </a:lnTo>
                <a:cubicBezTo>
                  <a:pt x="6543589" y="5084748"/>
                  <a:pt x="6543387" y="5086810"/>
                  <a:pt x="6543750" y="5088173"/>
                </a:cubicBezTo>
                <a:lnTo>
                  <a:pt x="6544034" y="5088300"/>
                </a:lnTo>
                <a:lnTo>
                  <a:pt x="6542660" y="5094558"/>
                </a:lnTo>
                <a:cubicBezTo>
                  <a:pt x="6539647" y="5105196"/>
                  <a:pt x="6536055" y="5115626"/>
                  <a:pt x="6532096" y="5125620"/>
                </a:cubicBezTo>
                <a:cubicBezTo>
                  <a:pt x="6530494" y="5154527"/>
                  <a:pt x="6532737" y="5244020"/>
                  <a:pt x="6533049" y="5268004"/>
                </a:cubicBezTo>
                <a:cubicBezTo>
                  <a:pt x="6533356" y="5268513"/>
                  <a:pt x="6533664" y="5269021"/>
                  <a:pt x="6533970" y="5269530"/>
                </a:cubicBezTo>
                <a:lnTo>
                  <a:pt x="6502603" y="5390941"/>
                </a:lnTo>
                <a:cubicBezTo>
                  <a:pt x="6487576" y="5438194"/>
                  <a:pt x="6471524" y="5465286"/>
                  <a:pt x="6477660" y="5539927"/>
                </a:cubicBezTo>
                <a:cubicBezTo>
                  <a:pt x="6469926" y="5610775"/>
                  <a:pt x="6461800" y="5740573"/>
                  <a:pt x="6456458" y="5791594"/>
                </a:cubicBezTo>
                <a:cubicBezTo>
                  <a:pt x="6427890" y="5787060"/>
                  <a:pt x="6468179" y="5849672"/>
                  <a:pt x="6434556" y="5855206"/>
                </a:cubicBezTo>
                <a:cubicBezTo>
                  <a:pt x="6436026" y="5860240"/>
                  <a:pt x="6415712" y="5868910"/>
                  <a:pt x="6418454" y="5873582"/>
                </a:cubicBezTo>
                <a:cubicBezTo>
                  <a:pt x="6418927" y="5874401"/>
                  <a:pt x="6419401" y="5875218"/>
                  <a:pt x="6419875" y="5876037"/>
                </a:cubicBezTo>
                <a:lnTo>
                  <a:pt x="6419775" y="5886534"/>
                </a:lnTo>
                <a:lnTo>
                  <a:pt x="6426971" y="5888644"/>
                </a:lnTo>
                <a:cubicBezTo>
                  <a:pt x="6428647" y="5893707"/>
                  <a:pt x="6430322" y="5898769"/>
                  <a:pt x="6431999" y="5903832"/>
                </a:cubicBezTo>
                <a:cubicBezTo>
                  <a:pt x="6432764" y="5909651"/>
                  <a:pt x="6432285" y="5916068"/>
                  <a:pt x="6429798" y="5923391"/>
                </a:cubicBezTo>
                <a:cubicBezTo>
                  <a:pt x="6409104" y="5948880"/>
                  <a:pt x="6461339" y="5981626"/>
                  <a:pt x="6434072" y="6013205"/>
                </a:cubicBezTo>
                <a:cubicBezTo>
                  <a:pt x="6426624" y="6024901"/>
                  <a:pt x="6431095" y="6066777"/>
                  <a:pt x="6439333" y="6074018"/>
                </a:cubicBezTo>
                <a:cubicBezTo>
                  <a:pt x="6439795" y="6081731"/>
                  <a:pt x="6453428" y="6126985"/>
                  <a:pt x="6463083" y="6130837"/>
                </a:cubicBezTo>
                <a:cubicBezTo>
                  <a:pt x="6474368" y="6137057"/>
                  <a:pt x="6441750" y="6156330"/>
                  <a:pt x="6457360" y="6152982"/>
                </a:cubicBezTo>
                <a:cubicBezTo>
                  <a:pt x="6454563" y="6186619"/>
                  <a:pt x="6497804" y="6191636"/>
                  <a:pt x="6495529" y="6221100"/>
                </a:cubicBezTo>
                <a:cubicBezTo>
                  <a:pt x="6497396" y="6222126"/>
                  <a:pt x="6506682" y="6257468"/>
                  <a:pt x="6514948" y="6287550"/>
                </a:cubicBezTo>
                <a:cubicBezTo>
                  <a:pt x="6523215" y="6317632"/>
                  <a:pt x="6556102" y="6391312"/>
                  <a:pt x="6545124" y="6401595"/>
                </a:cubicBezTo>
                <a:cubicBezTo>
                  <a:pt x="6546214" y="6423902"/>
                  <a:pt x="6525024" y="6432919"/>
                  <a:pt x="6525833" y="6487110"/>
                </a:cubicBezTo>
                <a:cubicBezTo>
                  <a:pt x="6547115" y="6574474"/>
                  <a:pt x="6547900" y="6553611"/>
                  <a:pt x="6554825" y="6588589"/>
                </a:cubicBezTo>
                <a:cubicBezTo>
                  <a:pt x="6583783" y="6637976"/>
                  <a:pt x="6536155" y="6687723"/>
                  <a:pt x="6601569" y="6769963"/>
                </a:cubicBezTo>
                <a:cubicBezTo>
                  <a:pt x="6623036" y="6819284"/>
                  <a:pt x="6607516" y="6817955"/>
                  <a:pt x="6620945" y="6835814"/>
                </a:cubicBezTo>
                <a:lnTo>
                  <a:pt x="6625906" y="6858000"/>
                </a:lnTo>
                <a:lnTo>
                  <a:pt x="723901" y="6858000"/>
                </a:lnTo>
                <a:lnTo>
                  <a:pt x="50196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6414B2-096D-2D20-6F86-8894B1730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45" y="542191"/>
            <a:ext cx="5562706" cy="142623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What is the homestead act?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87A2F-F1F0-331A-5785-662580C82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818" y="2351590"/>
            <a:ext cx="5416182" cy="3896810"/>
          </a:xfrm>
        </p:spPr>
        <p:txBody>
          <a:bodyPr>
            <a:normAutofit/>
          </a:bodyPr>
          <a:lstStyle/>
          <a:p>
            <a:r>
              <a:rPr lang="en-US" dirty="0"/>
              <a:t>May 20</a:t>
            </a:r>
            <a:r>
              <a:rPr lang="en-US" baseline="30000" dirty="0"/>
              <a:t>th</a:t>
            </a:r>
            <a:r>
              <a:rPr lang="en-US" dirty="0"/>
              <a:t>, 1862</a:t>
            </a:r>
          </a:p>
          <a:p>
            <a:r>
              <a:rPr lang="en-US" dirty="0"/>
              <a:t>An act of land “redistribution”</a:t>
            </a:r>
          </a:p>
          <a:p>
            <a:r>
              <a:rPr lang="en-US" dirty="0"/>
              <a:t>Intended to settle lands across the US, including Alaska</a:t>
            </a:r>
          </a:p>
          <a:p>
            <a:r>
              <a:rPr lang="en-US" dirty="0"/>
              <a:t>270 million acres of land </a:t>
            </a:r>
          </a:p>
          <a:p>
            <a:r>
              <a:rPr lang="en-US" dirty="0"/>
              <a:t>In effect till 1976 (1986 in Alaska)</a:t>
            </a:r>
          </a:p>
          <a:p>
            <a:r>
              <a:rPr lang="en-US" dirty="0"/>
              <a:t>“</a:t>
            </a:r>
            <a:r>
              <a:rPr lang="en-US" dirty="0">
                <a:hlinkClick r:id="rId2"/>
              </a:rPr>
              <a:t>The Building Blocks of the Homestead Act</a:t>
            </a:r>
            <a:r>
              <a:rPr lang="en-US" dirty="0"/>
              <a:t>” (3 min runtime)</a:t>
            </a:r>
          </a:p>
        </p:txBody>
      </p:sp>
      <p:pic>
        <p:nvPicPr>
          <p:cNvPr id="2050" name="Picture 2" descr="U.S. Senate: Poster advertising the Homestead Act of 1862">
            <a:extLst>
              <a:ext uri="{FF2B5EF4-FFF2-40B4-BE49-F238E27FC236}">
                <a16:creationId xmlns:a16="http://schemas.microsoft.com/office/drawing/2014/main" id="{4DA145FF-0C90-FDA3-B1FB-CAD998172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4464" y="822437"/>
            <a:ext cx="3951737" cy="543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2DD57E-DD9A-A48C-43B9-7A1050FC7461}"/>
              </a:ext>
            </a:extLst>
          </p:cNvPr>
          <p:cNvSpPr txBox="1"/>
          <p:nvPr/>
        </p:nvSpPr>
        <p:spPr>
          <a:xfrm>
            <a:off x="7664464" y="6254377"/>
            <a:ext cx="3951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Poster advertising land for sale, Library of Congress</a:t>
            </a:r>
          </a:p>
        </p:txBody>
      </p:sp>
    </p:spTree>
    <p:extLst>
      <p:ext uri="{BB962C8B-B14F-4D97-AF65-F5344CB8AC3E}">
        <p14:creationId xmlns:p14="http://schemas.microsoft.com/office/powerpoint/2010/main" val="3909002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0" name="Rectangle 4109">
            <a:extLst>
              <a:ext uri="{FF2B5EF4-FFF2-40B4-BE49-F238E27FC236}">
                <a16:creationId xmlns:a16="http://schemas.microsoft.com/office/drawing/2014/main" id="{1841F680-B18F-481A-8D6E-9FD77379E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76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9B3998-CD7F-C615-C4F6-C02A59690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3" y="147483"/>
            <a:ext cx="5826631" cy="12160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a typeface="Batang"/>
              </a:rPr>
              <a:t>How did the Homestead Act work?</a:t>
            </a:r>
          </a:p>
        </p:txBody>
      </p:sp>
      <p:sp>
        <p:nvSpPr>
          <p:cNvPr id="4112" name="Freeform: Shape 4111">
            <a:extLst>
              <a:ext uri="{FF2B5EF4-FFF2-40B4-BE49-F238E27FC236}">
                <a16:creationId xmlns:a16="http://schemas.microsoft.com/office/drawing/2014/main" id="{F74CA6A1-199E-4E0D-BF66-A552C7E59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82301" cy="4882103"/>
          </a:xfrm>
          <a:custGeom>
            <a:avLst/>
            <a:gdLst>
              <a:gd name="connsiteX0" fmla="*/ 0 w 4882301"/>
              <a:gd name="connsiteY0" fmla="*/ 0 h 4882103"/>
              <a:gd name="connsiteX1" fmla="*/ 3905841 w 4882301"/>
              <a:gd name="connsiteY1" fmla="*/ 0 h 4882103"/>
              <a:gd name="connsiteX2" fmla="*/ 4882301 w 4882301"/>
              <a:gd name="connsiteY2" fmla="*/ 0 h 4882103"/>
              <a:gd name="connsiteX3" fmla="*/ 4871664 w 4882301"/>
              <a:gd name="connsiteY3" fmla="*/ 12164 h 4882103"/>
              <a:gd name="connsiteX4" fmla="*/ 4845255 w 4882301"/>
              <a:gd name="connsiteY4" fmla="*/ 53786 h 4882103"/>
              <a:gd name="connsiteX5" fmla="*/ 4832975 w 4882301"/>
              <a:gd name="connsiteY5" fmla="*/ 71441 h 4882103"/>
              <a:gd name="connsiteX6" fmla="*/ 4817370 w 4882301"/>
              <a:gd name="connsiteY6" fmla="*/ 80005 h 4882103"/>
              <a:gd name="connsiteX7" fmla="*/ 4809347 w 4882301"/>
              <a:gd name="connsiteY7" fmla="*/ 76230 h 4882103"/>
              <a:gd name="connsiteX8" fmla="*/ 4801782 w 4882301"/>
              <a:gd name="connsiteY8" fmla="*/ 84878 h 4882103"/>
              <a:gd name="connsiteX9" fmla="*/ 4798715 w 4882301"/>
              <a:gd name="connsiteY9" fmla="*/ 85797 h 4882103"/>
              <a:gd name="connsiteX10" fmla="*/ 4782182 w 4882301"/>
              <a:gd name="connsiteY10" fmla="*/ 92450 h 4882103"/>
              <a:gd name="connsiteX11" fmla="*/ 4773099 w 4882301"/>
              <a:gd name="connsiteY11" fmla="*/ 140971 h 4882103"/>
              <a:gd name="connsiteX12" fmla="*/ 4740360 w 4882301"/>
              <a:gd name="connsiteY12" fmla="*/ 172435 h 4882103"/>
              <a:gd name="connsiteX13" fmla="*/ 4736950 w 4882301"/>
              <a:gd name="connsiteY13" fmla="*/ 178679 h 4882103"/>
              <a:gd name="connsiteX14" fmla="*/ 4735838 w 4882301"/>
              <a:gd name="connsiteY14" fmla="*/ 185572 h 4882103"/>
              <a:gd name="connsiteX15" fmla="*/ 4734185 w 4882301"/>
              <a:gd name="connsiteY15" fmla="*/ 183735 h 4882103"/>
              <a:gd name="connsiteX16" fmla="*/ 4718018 w 4882301"/>
              <a:gd name="connsiteY16" fmla="*/ 213327 h 4882103"/>
              <a:gd name="connsiteX17" fmla="*/ 4688939 w 4882301"/>
              <a:gd name="connsiteY17" fmla="*/ 250886 h 4882103"/>
              <a:gd name="connsiteX18" fmla="*/ 4674425 w 4882301"/>
              <a:gd name="connsiteY18" fmla="*/ 272754 h 4882103"/>
              <a:gd name="connsiteX19" fmla="*/ 4675557 w 4882301"/>
              <a:gd name="connsiteY19" fmla="*/ 274827 h 4882103"/>
              <a:gd name="connsiteX20" fmla="*/ 4654479 w 4882301"/>
              <a:gd name="connsiteY20" fmla="*/ 396503 h 4882103"/>
              <a:gd name="connsiteX21" fmla="*/ 4590538 w 4882301"/>
              <a:gd name="connsiteY21" fmla="*/ 520441 h 4882103"/>
              <a:gd name="connsiteX22" fmla="*/ 4594889 w 4882301"/>
              <a:gd name="connsiteY22" fmla="*/ 537296 h 4882103"/>
              <a:gd name="connsiteX23" fmla="*/ 4594233 w 4882301"/>
              <a:gd name="connsiteY23" fmla="*/ 553255 h 4882103"/>
              <a:gd name="connsiteX24" fmla="*/ 4592486 w 4882301"/>
              <a:gd name="connsiteY24" fmla="*/ 554301 h 4882103"/>
              <a:gd name="connsiteX25" fmla="*/ 4586772 w 4882301"/>
              <a:gd name="connsiteY25" fmla="*/ 570157 h 4882103"/>
              <a:gd name="connsiteX26" fmla="*/ 4588850 w 4882301"/>
              <a:gd name="connsiteY26" fmla="*/ 575443 h 4882103"/>
              <a:gd name="connsiteX27" fmla="*/ 4585973 w 4882301"/>
              <a:gd name="connsiteY27" fmla="*/ 586891 h 4882103"/>
              <a:gd name="connsiteX28" fmla="*/ 4583120 w 4882301"/>
              <a:gd name="connsiteY28" fmla="*/ 610976 h 4882103"/>
              <a:gd name="connsiteX29" fmla="*/ 4579947 w 4882301"/>
              <a:gd name="connsiteY29" fmla="*/ 614045 h 4882103"/>
              <a:gd name="connsiteX30" fmla="*/ 4571535 w 4882301"/>
              <a:gd name="connsiteY30" fmla="*/ 648134 h 4882103"/>
              <a:gd name="connsiteX31" fmla="*/ 4570168 w 4882301"/>
              <a:gd name="connsiteY31" fmla="*/ 647920 h 4882103"/>
              <a:gd name="connsiteX32" fmla="*/ 4562329 w 4882301"/>
              <a:gd name="connsiteY32" fmla="*/ 654549 h 4882103"/>
              <a:gd name="connsiteX33" fmla="*/ 4550201 w 4882301"/>
              <a:gd name="connsiteY33" fmla="*/ 668771 h 4882103"/>
              <a:gd name="connsiteX34" fmla="*/ 4506750 w 4882301"/>
              <a:gd name="connsiteY34" fmla="*/ 693120 h 4882103"/>
              <a:gd name="connsiteX35" fmla="*/ 4501638 w 4882301"/>
              <a:gd name="connsiteY35" fmla="*/ 713469 h 4882103"/>
              <a:gd name="connsiteX36" fmla="*/ 4484999 w 4882301"/>
              <a:gd name="connsiteY36" fmla="*/ 723668 h 4882103"/>
              <a:gd name="connsiteX37" fmla="*/ 4431193 w 4882301"/>
              <a:gd name="connsiteY37" fmla="*/ 747977 h 4882103"/>
              <a:gd name="connsiteX38" fmla="*/ 4368110 w 4882301"/>
              <a:gd name="connsiteY38" fmla="*/ 781955 h 4882103"/>
              <a:gd name="connsiteX39" fmla="*/ 4308331 w 4882301"/>
              <a:gd name="connsiteY39" fmla="*/ 821385 h 4882103"/>
              <a:gd name="connsiteX40" fmla="*/ 4246095 w 4882301"/>
              <a:gd name="connsiteY40" fmla="*/ 838398 h 4882103"/>
              <a:gd name="connsiteX41" fmla="*/ 4201655 w 4882301"/>
              <a:gd name="connsiteY41" fmla="*/ 866799 h 4882103"/>
              <a:gd name="connsiteX42" fmla="*/ 4135014 w 4882301"/>
              <a:gd name="connsiteY42" fmla="*/ 878860 h 4882103"/>
              <a:gd name="connsiteX43" fmla="*/ 4113878 w 4882301"/>
              <a:gd name="connsiteY43" fmla="*/ 890438 h 4882103"/>
              <a:gd name="connsiteX44" fmla="*/ 4101093 w 4882301"/>
              <a:gd name="connsiteY44" fmla="*/ 895083 h 4882103"/>
              <a:gd name="connsiteX45" fmla="*/ 4099328 w 4882301"/>
              <a:gd name="connsiteY45" fmla="*/ 894380 h 4882103"/>
              <a:gd name="connsiteX46" fmla="*/ 4076403 w 4882301"/>
              <a:gd name="connsiteY46" fmla="*/ 929195 h 4882103"/>
              <a:gd name="connsiteX47" fmla="*/ 4071099 w 4882301"/>
              <a:gd name="connsiteY47" fmla="*/ 931504 h 4882103"/>
              <a:gd name="connsiteX48" fmla="*/ 4059044 w 4882301"/>
              <a:gd name="connsiteY48" fmla="*/ 957158 h 4882103"/>
              <a:gd name="connsiteX49" fmla="*/ 4051275 w 4882301"/>
              <a:gd name="connsiteY49" fmla="*/ 968833 h 4882103"/>
              <a:gd name="connsiteX50" fmla="*/ 4052262 w 4882301"/>
              <a:gd name="connsiteY50" fmla="*/ 975389 h 4882103"/>
              <a:gd name="connsiteX51" fmla="*/ 4039178 w 4882301"/>
              <a:gd name="connsiteY51" fmla="*/ 990967 h 4882103"/>
              <a:gd name="connsiteX52" fmla="*/ 4036476 w 4882301"/>
              <a:gd name="connsiteY52" fmla="*/ 991528 h 4882103"/>
              <a:gd name="connsiteX53" fmla="*/ 4030147 w 4882301"/>
              <a:gd name="connsiteY53" fmla="*/ 1008949 h 4882103"/>
              <a:gd name="connsiteX54" fmla="*/ 3791175 w 4882301"/>
              <a:gd name="connsiteY54" fmla="*/ 1112745 h 4882103"/>
              <a:gd name="connsiteX55" fmla="*/ 3468633 w 4882301"/>
              <a:gd name="connsiteY55" fmla="*/ 1357372 h 4882103"/>
              <a:gd name="connsiteX56" fmla="*/ 2349444 w 4882301"/>
              <a:gd name="connsiteY56" fmla="*/ 2665454 h 4882103"/>
              <a:gd name="connsiteX57" fmla="*/ 1644590 w 4882301"/>
              <a:gd name="connsiteY57" fmla="*/ 3444154 h 4882103"/>
              <a:gd name="connsiteX58" fmla="*/ 1250698 w 4882301"/>
              <a:gd name="connsiteY58" fmla="*/ 3827834 h 4882103"/>
              <a:gd name="connsiteX59" fmla="*/ 1131871 w 4882301"/>
              <a:gd name="connsiteY59" fmla="*/ 4121318 h 4882103"/>
              <a:gd name="connsiteX60" fmla="*/ 1051679 w 4882301"/>
              <a:gd name="connsiteY60" fmla="*/ 4348389 h 4882103"/>
              <a:gd name="connsiteX61" fmla="*/ 906982 w 4882301"/>
              <a:gd name="connsiteY61" fmla="*/ 4531597 h 4882103"/>
              <a:gd name="connsiteX62" fmla="*/ 801199 w 4882301"/>
              <a:gd name="connsiteY62" fmla="*/ 4594289 h 4882103"/>
              <a:gd name="connsiteX63" fmla="*/ 799572 w 4882301"/>
              <a:gd name="connsiteY63" fmla="*/ 4616434 h 4882103"/>
              <a:gd name="connsiteX64" fmla="*/ 793361 w 4882301"/>
              <a:gd name="connsiteY64" fmla="*/ 4632413 h 4882103"/>
              <a:gd name="connsiteX65" fmla="*/ 791288 w 4882301"/>
              <a:gd name="connsiteY65" fmla="*/ 4631684 h 4882103"/>
              <a:gd name="connsiteX66" fmla="*/ 780168 w 4882301"/>
              <a:gd name="connsiteY66" fmla="*/ 4642277 h 4882103"/>
              <a:gd name="connsiteX67" fmla="*/ 780355 w 4882301"/>
              <a:gd name="connsiteY67" fmla="*/ 4649968 h 4882103"/>
              <a:gd name="connsiteX68" fmla="*/ 773547 w 4882301"/>
              <a:gd name="connsiteY68" fmla="*/ 4658922 h 4882103"/>
              <a:gd name="connsiteX69" fmla="*/ 712980 w 4882301"/>
              <a:gd name="connsiteY69" fmla="*/ 4687109 h 4882103"/>
              <a:gd name="connsiteX70" fmla="*/ 658998 w 4882301"/>
              <a:gd name="connsiteY70" fmla="*/ 4687168 h 4882103"/>
              <a:gd name="connsiteX71" fmla="*/ 599809 w 4882301"/>
              <a:gd name="connsiteY71" fmla="*/ 4705379 h 4882103"/>
              <a:gd name="connsiteX72" fmla="*/ 558586 w 4882301"/>
              <a:gd name="connsiteY72" fmla="*/ 4701679 h 4882103"/>
              <a:gd name="connsiteX73" fmla="*/ 476867 w 4882301"/>
              <a:gd name="connsiteY73" fmla="*/ 4703401 h 4882103"/>
              <a:gd name="connsiteX74" fmla="*/ 397404 w 4882301"/>
              <a:gd name="connsiteY74" fmla="*/ 4711420 h 4882103"/>
              <a:gd name="connsiteX75" fmla="*/ 369335 w 4882301"/>
              <a:gd name="connsiteY75" fmla="*/ 4717390 h 4882103"/>
              <a:gd name="connsiteX76" fmla="*/ 316209 w 4882301"/>
              <a:gd name="connsiteY76" fmla="*/ 4714515 h 4882103"/>
              <a:gd name="connsiteX77" fmla="*/ 262859 w 4882301"/>
              <a:gd name="connsiteY77" fmla="*/ 4724281 h 4882103"/>
              <a:gd name="connsiteX78" fmla="*/ 219683 w 4882301"/>
              <a:gd name="connsiteY78" fmla="*/ 4732893 h 4882103"/>
              <a:gd name="connsiteX79" fmla="*/ 181299 w 4882301"/>
              <a:gd name="connsiteY79" fmla="*/ 4733057 h 4882103"/>
              <a:gd name="connsiteX80" fmla="*/ 158273 w 4882301"/>
              <a:gd name="connsiteY80" fmla="*/ 4732813 h 4882103"/>
              <a:gd name="connsiteX81" fmla="*/ 99338 w 4882301"/>
              <a:gd name="connsiteY81" fmla="*/ 4777324 h 4882103"/>
              <a:gd name="connsiteX82" fmla="*/ 22026 w 4882301"/>
              <a:gd name="connsiteY82" fmla="*/ 4864170 h 4882103"/>
              <a:gd name="connsiteX83" fmla="*/ 11819 w 4882301"/>
              <a:gd name="connsiteY83" fmla="*/ 4882103 h 4882103"/>
              <a:gd name="connsiteX84" fmla="*/ 0 w 4882301"/>
              <a:gd name="connsiteY84" fmla="*/ 4879437 h 4882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882301" h="4882103">
                <a:moveTo>
                  <a:pt x="0" y="0"/>
                </a:moveTo>
                <a:lnTo>
                  <a:pt x="3905841" y="0"/>
                </a:lnTo>
                <a:lnTo>
                  <a:pt x="4882301" y="0"/>
                </a:lnTo>
                <a:lnTo>
                  <a:pt x="4871664" y="12164"/>
                </a:lnTo>
                <a:cubicBezTo>
                  <a:pt x="4858538" y="24444"/>
                  <a:pt x="4845228" y="35473"/>
                  <a:pt x="4845255" y="53786"/>
                </a:cubicBezTo>
                <a:cubicBezTo>
                  <a:pt x="4842155" y="61666"/>
                  <a:pt x="4837910" y="67273"/>
                  <a:pt x="4832975" y="71441"/>
                </a:cubicBezTo>
                <a:lnTo>
                  <a:pt x="4817370" y="80005"/>
                </a:lnTo>
                <a:lnTo>
                  <a:pt x="4809347" y="76230"/>
                </a:lnTo>
                <a:lnTo>
                  <a:pt x="4801782" y="84878"/>
                </a:lnTo>
                <a:lnTo>
                  <a:pt x="4798715" y="85797"/>
                </a:lnTo>
                <a:cubicBezTo>
                  <a:pt x="4792836" y="87519"/>
                  <a:pt x="4787173" y="89462"/>
                  <a:pt x="4782182" y="92450"/>
                </a:cubicBezTo>
                <a:cubicBezTo>
                  <a:pt x="4808432" y="122655"/>
                  <a:pt x="4744060" y="122852"/>
                  <a:pt x="4773099" y="140971"/>
                </a:cubicBezTo>
                <a:cubicBezTo>
                  <a:pt x="4750244" y="162644"/>
                  <a:pt x="4783879" y="174205"/>
                  <a:pt x="4740360" y="172435"/>
                </a:cubicBezTo>
                <a:lnTo>
                  <a:pt x="4736950" y="178679"/>
                </a:lnTo>
                <a:lnTo>
                  <a:pt x="4735838" y="185572"/>
                </a:lnTo>
                <a:cubicBezTo>
                  <a:pt x="4735287" y="184960"/>
                  <a:pt x="4734736" y="184347"/>
                  <a:pt x="4734185" y="183735"/>
                </a:cubicBezTo>
                <a:lnTo>
                  <a:pt x="4718018" y="213327"/>
                </a:lnTo>
                <a:cubicBezTo>
                  <a:pt x="4708900" y="226131"/>
                  <a:pt x="4698659" y="238379"/>
                  <a:pt x="4688939" y="250886"/>
                </a:cubicBezTo>
                <a:lnTo>
                  <a:pt x="4674425" y="272754"/>
                </a:lnTo>
                <a:lnTo>
                  <a:pt x="4675557" y="274827"/>
                </a:lnTo>
                <a:cubicBezTo>
                  <a:pt x="4692733" y="317553"/>
                  <a:pt x="4690330" y="399012"/>
                  <a:pt x="4654479" y="396503"/>
                </a:cubicBezTo>
                <a:cubicBezTo>
                  <a:pt x="4629917" y="439743"/>
                  <a:pt x="4630394" y="492844"/>
                  <a:pt x="4590538" y="520441"/>
                </a:cubicBezTo>
                <a:cubicBezTo>
                  <a:pt x="4593060" y="526025"/>
                  <a:pt x="4594396" y="531656"/>
                  <a:pt x="4594889" y="537296"/>
                </a:cubicBezTo>
                <a:lnTo>
                  <a:pt x="4594233" y="553255"/>
                </a:lnTo>
                <a:lnTo>
                  <a:pt x="4592486" y="554301"/>
                </a:lnTo>
                <a:cubicBezTo>
                  <a:pt x="4587288" y="560504"/>
                  <a:pt x="4586135" y="565587"/>
                  <a:pt x="4586772" y="570157"/>
                </a:cubicBezTo>
                <a:lnTo>
                  <a:pt x="4588850" y="575443"/>
                </a:lnTo>
                <a:lnTo>
                  <a:pt x="4585973" y="586891"/>
                </a:lnTo>
                <a:lnTo>
                  <a:pt x="4583120" y="610976"/>
                </a:lnTo>
                <a:lnTo>
                  <a:pt x="4579947" y="614045"/>
                </a:lnTo>
                <a:lnTo>
                  <a:pt x="4571535" y="648134"/>
                </a:lnTo>
                <a:lnTo>
                  <a:pt x="4570168" y="647920"/>
                </a:lnTo>
                <a:cubicBezTo>
                  <a:pt x="4566910" y="648223"/>
                  <a:pt x="4564144" y="649910"/>
                  <a:pt x="4562329" y="654549"/>
                </a:cubicBezTo>
                <a:cubicBezTo>
                  <a:pt x="4546774" y="637433"/>
                  <a:pt x="4554179" y="653583"/>
                  <a:pt x="4550201" y="668771"/>
                </a:cubicBezTo>
                <a:cubicBezTo>
                  <a:pt x="4525156" y="645580"/>
                  <a:pt x="4524937" y="694757"/>
                  <a:pt x="4506750" y="693120"/>
                </a:cubicBezTo>
                <a:lnTo>
                  <a:pt x="4501638" y="713469"/>
                </a:lnTo>
                <a:lnTo>
                  <a:pt x="4484999" y="723668"/>
                </a:lnTo>
                <a:cubicBezTo>
                  <a:pt x="4467842" y="731103"/>
                  <a:pt x="4449426" y="737866"/>
                  <a:pt x="4431193" y="747977"/>
                </a:cubicBezTo>
                <a:cubicBezTo>
                  <a:pt x="4393455" y="760072"/>
                  <a:pt x="4397875" y="773457"/>
                  <a:pt x="4368110" y="781955"/>
                </a:cubicBezTo>
                <a:lnTo>
                  <a:pt x="4308331" y="821385"/>
                </a:lnTo>
                <a:lnTo>
                  <a:pt x="4246095" y="838398"/>
                </a:lnTo>
                <a:lnTo>
                  <a:pt x="4201655" y="866799"/>
                </a:lnTo>
                <a:cubicBezTo>
                  <a:pt x="4177801" y="858770"/>
                  <a:pt x="4160718" y="913070"/>
                  <a:pt x="4135014" y="878860"/>
                </a:cubicBezTo>
                <a:cubicBezTo>
                  <a:pt x="4124490" y="894291"/>
                  <a:pt x="4128917" y="914682"/>
                  <a:pt x="4113878" y="890438"/>
                </a:cubicBezTo>
                <a:cubicBezTo>
                  <a:pt x="4109858" y="894945"/>
                  <a:pt x="4105569" y="895865"/>
                  <a:pt x="4101093" y="895083"/>
                </a:cubicBezTo>
                <a:lnTo>
                  <a:pt x="4099328" y="894380"/>
                </a:lnTo>
                <a:lnTo>
                  <a:pt x="4076403" y="929195"/>
                </a:lnTo>
                <a:lnTo>
                  <a:pt x="4071099" y="931504"/>
                </a:lnTo>
                <a:lnTo>
                  <a:pt x="4059044" y="957158"/>
                </a:lnTo>
                <a:lnTo>
                  <a:pt x="4051275" y="968833"/>
                </a:lnTo>
                <a:lnTo>
                  <a:pt x="4052262" y="975389"/>
                </a:lnTo>
                <a:cubicBezTo>
                  <a:pt x="4051555" y="980661"/>
                  <a:pt x="4048274" y="985887"/>
                  <a:pt x="4039178" y="990967"/>
                </a:cubicBezTo>
                <a:lnTo>
                  <a:pt x="4036476" y="991528"/>
                </a:lnTo>
                <a:lnTo>
                  <a:pt x="4030147" y="1008949"/>
                </a:lnTo>
                <a:cubicBezTo>
                  <a:pt x="4028887" y="1015351"/>
                  <a:pt x="3789695" y="1105708"/>
                  <a:pt x="3791175" y="1112745"/>
                </a:cubicBezTo>
                <a:lnTo>
                  <a:pt x="3468633" y="1357372"/>
                </a:lnTo>
                <a:cubicBezTo>
                  <a:pt x="3007916" y="1829258"/>
                  <a:pt x="2905784" y="2337003"/>
                  <a:pt x="2349444" y="2665454"/>
                </a:cubicBezTo>
                <a:lnTo>
                  <a:pt x="1644590" y="3444154"/>
                </a:lnTo>
                <a:lnTo>
                  <a:pt x="1250698" y="3827834"/>
                </a:lnTo>
                <a:cubicBezTo>
                  <a:pt x="1225290" y="3842038"/>
                  <a:pt x="1141959" y="4085899"/>
                  <a:pt x="1131871" y="4121318"/>
                </a:cubicBezTo>
                <a:cubicBezTo>
                  <a:pt x="1094841" y="4141744"/>
                  <a:pt x="1077207" y="4325829"/>
                  <a:pt x="1051679" y="4348389"/>
                </a:cubicBezTo>
                <a:cubicBezTo>
                  <a:pt x="1048682" y="4381577"/>
                  <a:pt x="956993" y="4490557"/>
                  <a:pt x="906982" y="4531597"/>
                </a:cubicBezTo>
                <a:cubicBezTo>
                  <a:pt x="867869" y="4551118"/>
                  <a:pt x="849806" y="4607070"/>
                  <a:pt x="801199" y="4594289"/>
                </a:cubicBezTo>
                <a:cubicBezTo>
                  <a:pt x="801717" y="4602753"/>
                  <a:pt x="801057" y="4610029"/>
                  <a:pt x="799572" y="4616434"/>
                </a:cubicBezTo>
                <a:lnTo>
                  <a:pt x="793361" y="4632413"/>
                </a:lnTo>
                <a:lnTo>
                  <a:pt x="791288" y="4631684"/>
                </a:lnTo>
                <a:cubicBezTo>
                  <a:pt x="784039" y="4632736"/>
                  <a:pt x="781139" y="4636841"/>
                  <a:pt x="780168" y="4642277"/>
                </a:cubicBezTo>
                <a:lnTo>
                  <a:pt x="780355" y="4649968"/>
                </a:lnTo>
                <a:lnTo>
                  <a:pt x="773547" y="4658922"/>
                </a:lnTo>
                <a:lnTo>
                  <a:pt x="712980" y="4687109"/>
                </a:lnTo>
                <a:cubicBezTo>
                  <a:pt x="693888" y="4691817"/>
                  <a:pt x="685004" y="4683329"/>
                  <a:pt x="658998" y="4687168"/>
                </a:cubicBezTo>
                <a:cubicBezTo>
                  <a:pt x="652617" y="4696903"/>
                  <a:pt x="607468" y="4696757"/>
                  <a:pt x="599809" y="4705379"/>
                </a:cubicBezTo>
                <a:lnTo>
                  <a:pt x="558586" y="4701679"/>
                </a:lnTo>
                <a:cubicBezTo>
                  <a:pt x="527600" y="4706175"/>
                  <a:pt x="499471" y="4673329"/>
                  <a:pt x="476867" y="4703401"/>
                </a:cubicBezTo>
                <a:cubicBezTo>
                  <a:pt x="447819" y="4707454"/>
                  <a:pt x="419349" y="4696441"/>
                  <a:pt x="397404" y="4711420"/>
                </a:cubicBezTo>
                <a:cubicBezTo>
                  <a:pt x="384768" y="4701219"/>
                  <a:pt x="374322" y="4698020"/>
                  <a:pt x="369335" y="4717390"/>
                </a:cubicBezTo>
                <a:cubicBezTo>
                  <a:pt x="341061" y="4716067"/>
                  <a:pt x="328725" y="4691742"/>
                  <a:pt x="316209" y="4714515"/>
                </a:cubicBezTo>
                <a:cubicBezTo>
                  <a:pt x="283497" y="4663104"/>
                  <a:pt x="280147" y="4717961"/>
                  <a:pt x="262859" y="4724281"/>
                </a:cubicBezTo>
                <a:cubicBezTo>
                  <a:pt x="246771" y="4727344"/>
                  <a:pt x="236451" y="4729844"/>
                  <a:pt x="219683" y="4732893"/>
                </a:cubicBezTo>
                <a:cubicBezTo>
                  <a:pt x="212240" y="4769464"/>
                  <a:pt x="197625" y="4722763"/>
                  <a:pt x="181299" y="4733057"/>
                </a:cubicBezTo>
                <a:cubicBezTo>
                  <a:pt x="175073" y="4746658"/>
                  <a:pt x="169278" y="4748663"/>
                  <a:pt x="158273" y="4732813"/>
                </a:cubicBezTo>
                <a:cubicBezTo>
                  <a:pt x="130214" y="4799165"/>
                  <a:pt x="131962" y="4753319"/>
                  <a:pt x="99338" y="4777324"/>
                </a:cubicBezTo>
                <a:cubicBezTo>
                  <a:pt x="72071" y="4803053"/>
                  <a:pt x="41763" y="4799596"/>
                  <a:pt x="22026" y="4864170"/>
                </a:cubicBezTo>
                <a:cubicBezTo>
                  <a:pt x="20771" y="4873425"/>
                  <a:pt x="16962" y="4879602"/>
                  <a:pt x="11819" y="4882103"/>
                </a:cubicBezTo>
                <a:lnTo>
                  <a:pt x="0" y="4879437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14" name="Freeform: Shape 4113">
            <a:extLst>
              <a:ext uri="{FF2B5EF4-FFF2-40B4-BE49-F238E27FC236}">
                <a16:creationId xmlns:a16="http://schemas.microsoft.com/office/drawing/2014/main" id="{CF93DC6C-1BFD-4414-BF23-471C8831C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872" y="948519"/>
            <a:ext cx="3731986" cy="4947315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098" name="Picture 2" descr="A document with handwriting on it&#10;&#10;Description automatically generated">
            <a:extLst>
              <a:ext uri="{FF2B5EF4-FFF2-40B4-BE49-F238E27FC236}">
                <a16:creationId xmlns:a16="http://schemas.microsoft.com/office/drawing/2014/main" id="{8317FE25-FF49-2383-E922-0CA04950E3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2"/>
          <a:stretch/>
        </p:blipFill>
        <p:spPr bwMode="auto">
          <a:xfrm>
            <a:off x="939635" y="948518"/>
            <a:ext cx="3729968" cy="494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2CA4-88B4-284E-BFDE-C04E151FC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1505017"/>
            <a:ext cx="6961239" cy="52055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2">
              <a:buSzPct val="80000"/>
            </a:pPr>
            <a:r>
              <a:rPr lang="en-US" sz="2400" b="1" dirty="0">
                <a:ea typeface="Batang"/>
              </a:rPr>
              <a:t>Land redistribution</a:t>
            </a:r>
            <a:endParaRPr lang="en-US" sz="2400" b="1" dirty="0"/>
          </a:p>
          <a:p>
            <a:pPr lvl="2"/>
            <a:r>
              <a:rPr lang="en-US" sz="2400" dirty="0">
                <a:ea typeface="Batang"/>
              </a:rPr>
              <a:t>Head of household or 21+ = 160-acres of land</a:t>
            </a:r>
          </a:p>
          <a:p>
            <a:pPr lvl="2"/>
            <a:r>
              <a:rPr lang="en-US" sz="2400" dirty="0">
                <a:ea typeface="Batang"/>
              </a:rPr>
              <a:t>Had to be a US citizen or person planning to apply for citizenship</a:t>
            </a:r>
          </a:p>
          <a:p>
            <a:pPr lvl="2"/>
            <a:r>
              <a:rPr lang="en-US" sz="2400" dirty="0">
                <a:ea typeface="Batang"/>
              </a:rPr>
              <a:t>Pay a $18 filing fee</a:t>
            </a:r>
          </a:p>
          <a:p>
            <a:pPr lvl="2"/>
            <a:r>
              <a:rPr lang="en-US" sz="2400" dirty="0">
                <a:ea typeface="Batang"/>
              </a:rPr>
              <a:t>Had to live on the land, construct a home, and make improvements to the land (i.e. proving up) for 5 years</a:t>
            </a:r>
          </a:p>
          <a:p>
            <a:pPr marL="560070" lvl="1" indent="-285750">
              <a:buFont typeface="Arial"/>
              <a:buChar char="•"/>
            </a:pPr>
            <a:r>
              <a:rPr lang="en-US" sz="2400" b="1" dirty="0">
                <a:ea typeface="Batang"/>
              </a:rPr>
              <a:t>Land shifted hands</a:t>
            </a:r>
          </a:p>
          <a:p>
            <a:pPr marL="560070" lvl="1" indent="-285750">
              <a:buFont typeface="Arial"/>
              <a:buChar char="•"/>
            </a:pPr>
            <a:r>
              <a:rPr lang="en-US" sz="2400" dirty="0">
                <a:ea typeface="Batang"/>
              </a:rPr>
              <a:t>Indian land ==&gt; treaties ==&gt; public land (federal government) ==&gt; homestead land ==&gt; individual homesteaders </a:t>
            </a:r>
            <a:endParaRPr lang="en-US" sz="2400" b="1" dirty="0">
              <a:ea typeface="Batang"/>
            </a:endParaRPr>
          </a:p>
          <a:p>
            <a:pPr lvl="1"/>
            <a:endParaRPr lang="en-US" sz="1600" dirty="0">
              <a:ea typeface="Batang"/>
            </a:endParaRPr>
          </a:p>
          <a:p>
            <a:pPr lvl="1"/>
            <a:endParaRPr lang="en-US" dirty="0">
              <a:ea typeface="Batang"/>
            </a:endParaRPr>
          </a:p>
          <a:p>
            <a:pPr lvl="2"/>
            <a:endParaRPr lang="en-US" dirty="0">
              <a:ea typeface="Batang"/>
            </a:endParaRPr>
          </a:p>
          <a:p>
            <a:pPr lvl="2"/>
            <a:endParaRPr lang="en-US" dirty="0">
              <a:ea typeface="Batang"/>
            </a:endParaRPr>
          </a:p>
        </p:txBody>
      </p:sp>
      <p:sp>
        <p:nvSpPr>
          <p:cNvPr id="4116" name="Rectangle 6">
            <a:extLst>
              <a:ext uri="{FF2B5EF4-FFF2-40B4-BE49-F238E27FC236}">
                <a16:creationId xmlns:a16="http://schemas.microsoft.com/office/drawing/2014/main" id="{96B5873C-FCDB-4D1E-80D6-01CF18832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45980" y="5694989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B76DF7-E0A6-F9BA-B8D1-C3899B66E56E}"/>
              </a:ext>
            </a:extLst>
          </p:cNvPr>
          <p:cNvSpPr txBox="1"/>
          <p:nvPr/>
        </p:nvSpPr>
        <p:spPr>
          <a:xfrm>
            <a:off x="934872" y="6238568"/>
            <a:ext cx="3731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Text of Homestead Act of 1862, National Archives</a:t>
            </a:r>
          </a:p>
        </p:txBody>
      </p:sp>
    </p:spTree>
    <p:extLst>
      <p:ext uri="{BB962C8B-B14F-4D97-AF65-F5344CB8AC3E}">
        <p14:creationId xmlns:p14="http://schemas.microsoft.com/office/powerpoint/2010/main" val="1886104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4" name="Rectangle 1085">
            <a:extLst>
              <a:ext uri="{FF2B5EF4-FFF2-40B4-BE49-F238E27FC236}">
                <a16:creationId xmlns:a16="http://schemas.microsoft.com/office/drawing/2014/main" id="{31AA1E1C-DA67-488F-A983-F3ABD792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2578C-3469-FDCC-AB72-82AD9B01C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407" y="609602"/>
            <a:ext cx="9647433" cy="67980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/>
              <a:t>The First and the Last </a:t>
            </a:r>
          </a:p>
        </p:txBody>
      </p:sp>
      <p:sp>
        <p:nvSpPr>
          <p:cNvPr id="1095" name="Freeform: Shape 1087">
            <a:extLst>
              <a:ext uri="{FF2B5EF4-FFF2-40B4-BE49-F238E27FC236}">
                <a16:creationId xmlns:a16="http://schemas.microsoft.com/office/drawing/2014/main" id="{DC46DA5A-CECD-42F0-A57E-8D5BAE362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8708">
            <a:off x="-249318" y="3024527"/>
            <a:ext cx="12584740" cy="4556159"/>
          </a:xfrm>
          <a:custGeom>
            <a:avLst/>
            <a:gdLst>
              <a:gd name="connsiteX0" fmla="*/ 1976651 w 12584740"/>
              <a:gd name="connsiteY0" fmla="*/ 27745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0" fmla="*/ 2881775 w 12584740"/>
              <a:gd name="connsiteY0" fmla="*/ 233197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97764 w 12584740"/>
              <a:gd name="connsiteY24" fmla="*/ 1566491 h 4575313"/>
              <a:gd name="connsiteX25" fmla="*/ 12584740 w 12584740"/>
              <a:gd name="connsiteY25" fmla="*/ 3094030 h 4575313"/>
              <a:gd name="connsiteX26" fmla="*/ 483060 w 12584740"/>
              <a:gd name="connsiteY26" fmla="*/ 4575313 h 4575313"/>
              <a:gd name="connsiteX27" fmla="*/ 296084 w 12584740"/>
              <a:gd name="connsiteY27" fmla="*/ 3047774 h 4575313"/>
              <a:gd name="connsiteX28" fmla="*/ 235090 w 12584740"/>
              <a:gd name="connsiteY28" fmla="*/ 2549469 h 4575313"/>
              <a:gd name="connsiteX29" fmla="*/ 0 w 12584740"/>
              <a:gd name="connsiteY29" fmla="*/ 628841 h 4575313"/>
              <a:gd name="connsiteX30" fmla="*/ 7836 w 12584740"/>
              <a:gd name="connsiteY30" fmla="*/ 631521 h 4575313"/>
              <a:gd name="connsiteX31" fmla="*/ 59804 w 12584740"/>
              <a:gd name="connsiteY31" fmla="*/ 651795 h 4575313"/>
              <a:gd name="connsiteX32" fmla="*/ 189088 w 12584740"/>
              <a:gd name="connsiteY32" fmla="*/ 654369 h 4575313"/>
              <a:gd name="connsiteX33" fmla="*/ 238402 w 12584740"/>
              <a:gd name="connsiteY33" fmla="*/ 636963 h 4575313"/>
              <a:gd name="connsiteX34" fmla="*/ 332970 w 12584740"/>
              <a:gd name="connsiteY34" fmla="*/ 607012 h 4575313"/>
              <a:gd name="connsiteX35" fmla="*/ 407552 w 12584740"/>
              <a:gd name="connsiteY35" fmla="*/ 547943 h 4575313"/>
              <a:gd name="connsiteX36" fmla="*/ 497934 w 12584740"/>
              <a:gd name="connsiteY36" fmla="*/ 502354 h 4575313"/>
              <a:gd name="connsiteX37" fmla="*/ 510273 w 12584740"/>
              <a:gd name="connsiteY37" fmla="*/ 504172 h 4575313"/>
              <a:gd name="connsiteX38" fmla="*/ 561099 w 12584740"/>
              <a:gd name="connsiteY38" fmla="*/ 476357 h 4575313"/>
              <a:gd name="connsiteX39" fmla="*/ 705102 w 12584740"/>
              <a:gd name="connsiteY39" fmla="*/ 399826 h 4575313"/>
              <a:gd name="connsiteX40" fmla="*/ 800404 w 12584740"/>
              <a:gd name="connsiteY40" fmla="*/ 289909 h 4575313"/>
              <a:gd name="connsiteX41" fmla="*/ 842353 w 12584740"/>
              <a:gd name="connsiteY41" fmla="*/ 276713 h 4575313"/>
              <a:gd name="connsiteX42" fmla="*/ 912247 w 12584740"/>
              <a:gd name="connsiteY42" fmla="*/ 254246 h 4575313"/>
              <a:gd name="connsiteX43" fmla="*/ 927247 w 12584740"/>
              <a:gd name="connsiteY43" fmla="*/ 258217 h 4575313"/>
              <a:gd name="connsiteX44" fmla="*/ 933425 w 12584740"/>
              <a:gd name="connsiteY44" fmla="*/ 256149 h 4575313"/>
              <a:gd name="connsiteX45" fmla="*/ 934108 w 12584740"/>
              <a:gd name="connsiteY45" fmla="*/ 256433 h 4575313"/>
              <a:gd name="connsiteX46" fmla="*/ 935368 w 12584740"/>
              <a:gd name="connsiteY46" fmla="*/ 255498 h 4575313"/>
              <a:gd name="connsiteX47" fmla="*/ 949059 w 12584740"/>
              <a:gd name="connsiteY47" fmla="*/ 250913 h 4575313"/>
              <a:gd name="connsiteX48" fmla="*/ 980035 w 12584740"/>
              <a:gd name="connsiteY48" fmla="*/ 251605 h 4575313"/>
              <a:gd name="connsiteX49" fmla="*/ 998443 w 12584740"/>
              <a:gd name="connsiteY49" fmla="*/ 248823 h 4575313"/>
              <a:gd name="connsiteX50" fmla="*/ 1015140 w 12584740"/>
              <a:gd name="connsiteY50" fmla="*/ 230963 h 4575313"/>
              <a:gd name="connsiteX51" fmla="*/ 1027653 w 12584740"/>
              <a:gd name="connsiteY51" fmla="*/ 228229 h 4575313"/>
              <a:gd name="connsiteX52" fmla="*/ 1029989 w 12584740"/>
              <a:gd name="connsiteY52" fmla="*/ 225769 h 4575313"/>
              <a:gd name="connsiteX53" fmla="*/ 1036851 w 12584740"/>
              <a:gd name="connsiteY53" fmla="*/ 220779 h 4575313"/>
              <a:gd name="connsiteX54" fmla="*/ 1029120 w 12584740"/>
              <a:gd name="connsiteY54" fmla="*/ 217196 h 4575313"/>
              <a:gd name="connsiteX55" fmla="*/ 1113256 w 12584740"/>
              <a:gd name="connsiteY55" fmla="*/ 192543 h 4575313"/>
              <a:gd name="connsiteX56" fmla="*/ 1184710 w 12584740"/>
              <a:gd name="connsiteY56" fmla="*/ 171552 h 4575313"/>
              <a:gd name="connsiteX57" fmla="*/ 1310965 w 12584740"/>
              <a:gd name="connsiteY57" fmla="*/ 185879 h 4575313"/>
              <a:gd name="connsiteX58" fmla="*/ 1430934 w 12584740"/>
              <a:gd name="connsiteY58" fmla="*/ 139104 h 4575313"/>
              <a:gd name="connsiteX59" fmla="*/ 1463118 w 12584740"/>
              <a:gd name="connsiteY59" fmla="*/ 138911 h 4575313"/>
              <a:gd name="connsiteX60" fmla="*/ 1493444 w 12584740"/>
              <a:gd name="connsiteY60" fmla="*/ 147416 h 4575313"/>
              <a:gd name="connsiteX61" fmla="*/ 1493168 w 12584740"/>
              <a:gd name="connsiteY61" fmla="*/ 150455 h 4575313"/>
              <a:gd name="connsiteX62" fmla="*/ 1497974 w 12584740"/>
              <a:gd name="connsiteY62" fmla="*/ 151841 h 4575313"/>
              <a:gd name="connsiteX63" fmla="*/ 1502355 w 12584740"/>
              <a:gd name="connsiteY63" fmla="*/ 149916 h 4575313"/>
              <a:gd name="connsiteX64" fmla="*/ 1508100 w 12584740"/>
              <a:gd name="connsiteY64" fmla="*/ 151526 h 4575313"/>
              <a:gd name="connsiteX65" fmla="*/ 1523822 w 12584740"/>
              <a:gd name="connsiteY65" fmla="*/ 155112 h 4575313"/>
              <a:gd name="connsiteX66" fmla="*/ 1528971 w 12584740"/>
              <a:gd name="connsiteY66" fmla="*/ 161299 h 4575313"/>
              <a:gd name="connsiteX67" fmla="*/ 1590631 w 12584740"/>
              <a:gd name="connsiteY67" fmla="*/ 173836 h 4575313"/>
              <a:gd name="connsiteX68" fmla="*/ 1609537 w 12584740"/>
              <a:gd name="connsiteY68" fmla="*/ 169616 h 4575313"/>
              <a:gd name="connsiteX69" fmla="*/ 1631335 w 12584740"/>
              <a:gd name="connsiteY69" fmla="*/ 179686 h 4575313"/>
              <a:gd name="connsiteX70" fmla="*/ 1693983 w 12584740"/>
              <a:gd name="connsiteY70" fmla="*/ 183202 h 4575313"/>
              <a:gd name="connsiteX71" fmla="*/ 1763575 w 12584740"/>
              <a:gd name="connsiteY71" fmla="*/ 194844 h 4575313"/>
              <a:gd name="connsiteX72" fmla="*/ 1812709 w 12584740"/>
              <a:gd name="connsiteY72" fmla="*/ 208037 h 4575313"/>
              <a:gd name="connsiteX73" fmla="*/ 1945879 w 12584740"/>
              <a:gd name="connsiteY73" fmla="*/ 216206 h 4575313"/>
              <a:gd name="connsiteX74" fmla="*/ 1974418 w 12584740"/>
              <a:gd name="connsiteY74" fmla="*/ 208866 h 4575313"/>
              <a:gd name="connsiteX75" fmla="*/ 1976651 w 12584740"/>
              <a:gd name="connsiteY75" fmla="*/ 208757 h 4575313"/>
              <a:gd name="connsiteX76" fmla="*/ 2881775 w 12584740"/>
              <a:gd name="connsiteY76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235090 w 12584740"/>
              <a:gd name="connsiteY27" fmla="*/ 2549469 h 4575313"/>
              <a:gd name="connsiteX28" fmla="*/ 0 w 12584740"/>
              <a:gd name="connsiteY28" fmla="*/ 628841 h 4575313"/>
              <a:gd name="connsiteX29" fmla="*/ 7836 w 12584740"/>
              <a:gd name="connsiteY29" fmla="*/ 631521 h 4575313"/>
              <a:gd name="connsiteX30" fmla="*/ 59804 w 12584740"/>
              <a:gd name="connsiteY30" fmla="*/ 651795 h 4575313"/>
              <a:gd name="connsiteX31" fmla="*/ 189088 w 12584740"/>
              <a:gd name="connsiteY31" fmla="*/ 654369 h 4575313"/>
              <a:gd name="connsiteX32" fmla="*/ 238402 w 12584740"/>
              <a:gd name="connsiteY32" fmla="*/ 636963 h 4575313"/>
              <a:gd name="connsiteX33" fmla="*/ 332970 w 12584740"/>
              <a:gd name="connsiteY33" fmla="*/ 607012 h 4575313"/>
              <a:gd name="connsiteX34" fmla="*/ 407552 w 12584740"/>
              <a:gd name="connsiteY34" fmla="*/ 547943 h 4575313"/>
              <a:gd name="connsiteX35" fmla="*/ 497934 w 12584740"/>
              <a:gd name="connsiteY35" fmla="*/ 502354 h 4575313"/>
              <a:gd name="connsiteX36" fmla="*/ 510273 w 12584740"/>
              <a:gd name="connsiteY36" fmla="*/ 504172 h 4575313"/>
              <a:gd name="connsiteX37" fmla="*/ 561099 w 12584740"/>
              <a:gd name="connsiteY37" fmla="*/ 476357 h 4575313"/>
              <a:gd name="connsiteX38" fmla="*/ 705102 w 12584740"/>
              <a:gd name="connsiteY38" fmla="*/ 399826 h 4575313"/>
              <a:gd name="connsiteX39" fmla="*/ 800404 w 12584740"/>
              <a:gd name="connsiteY39" fmla="*/ 289909 h 4575313"/>
              <a:gd name="connsiteX40" fmla="*/ 842353 w 12584740"/>
              <a:gd name="connsiteY40" fmla="*/ 276713 h 4575313"/>
              <a:gd name="connsiteX41" fmla="*/ 912247 w 12584740"/>
              <a:gd name="connsiteY41" fmla="*/ 254246 h 4575313"/>
              <a:gd name="connsiteX42" fmla="*/ 927247 w 12584740"/>
              <a:gd name="connsiteY42" fmla="*/ 258217 h 4575313"/>
              <a:gd name="connsiteX43" fmla="*/ 933425 w 12584740"/>
              <a:gd name="connsiteY43" fmla="*/ 256149 h 4575313"/>
              <a:gd name="connsiteX44" fmla="*/ 934108 w 12584740"/>
              <a:gd name="connsiteY44" fmla="*/ 256433 h 4575313"/>
              <a:gd name="connsiteX45" fmla="*/ 935368 w 12584740"/>
              <a:gd name="connsiteY45" fmla="*/ 255498 h 4575313"/>
              <a:gd name="connsiteX46" fmla="*/ 949059 w 12584740"/>
              <a:gd name="connsiteY46" fmla="*/ 250913 h 4575313"/>
              <a:gd name="connsiteX47" fmla="*/ 980035 w 12584740"/>
              <a:gd name="connsiteY47" fmla="*/ 251605 h 4575313"/>
              <a:gd name="connsiteX48" fmla="*/ 998443 w 12584740"/>
              <a:gd name="connsiteY48" fmla="*/ 248823 h 4575313"/>
              <a:gd name="connsiteX49" fmla="*/ 1015140 w 12584740"/>
              <a:gd name="connsiteY49" fmla="*/ 230963 h 4575313"/>
              <a:gd name="connsiteX50" fmla="*/ 1027653 w 12584740"/>
              <a:gd name="connsiteY50" fmla="*/ 228229 h 4575313"/>
              <a:gd name="connsiteX51" fmla="*/ 1029989 w 12584740"/>
              <a:gd name="connsiteY51" fmla="*/ 225769 h 4575313"/>
              <a:gd name="connsiteX52" fmla="*/ 1036851 w 12584740"/>
              <a:gd name="connsiteY52" fmla="*/ 220779 h 4575313"/>
              <a:gd name="connsiteX53" fmla="*/ 1029120 w 12584740"/>
              <a:gd name="connsiteY53" fmla="*/ 217196 h 4575313"/>
              <a:gd name="connsiteX54" fmla="*/ 1113256 w 12584740"/>
              <a:gd name="connsiteY54" fmla="*/ 192543 h 4575313"/>
              <a:gd name="connsiteX55" fmla="*/ 1184710 w 12584740"/>
              <a:gd name="connsiteY55" fmla="*/ 171552 h 4575313"/>
              <a:gd name="connsiteX56" fmla="*/ 1310965 w 12584740"/>
              <a:gd name="connsiteY56" fmla="*/ 185879 h 4575313"/>
              <a:gd name="connsiteX57" fmla="*/ 1430934 w 12584740"/>
              <a:gd name="connsiteY57" fmla="*/ 139104 h 4575313"/>
              <a:gd name="connsiteX58" fmla="*/ 1463118 w 12584740"/>
              <a:gd name="connsiteY58" fmla="*/ 138911 h 4575313"/>
              <a:gd name="connsiteX59" fmla="*/ 1493444 w 12584740"/>
              <a:gd name="connsiteY59" fmla="*/ 147416 h 4575313"/>
              <a:gd name="connsiteX60" fmla="*/ 1493168 w 12584740"/>
              <a:gd name="connsiteY60" fmla="*/ 150455 h 4575313"/>
              <a:gd name="connsiteX61" fmla="*/ 1497974 w 12584740"/>
              <a:gd name="connsiteY61" fmla="*/ 151841 h 4575313"/>
              <a:gd name="connsiteX62" fmla="*/ 1502355 w 12584740"/>
              <a:gd name="connsiteY62" fmla="*/ 149916 h 4575313"/>
              <a:gd name="connsiteX63" fmla="*/ 1508100 w 12584740"/>
              <a:gd name="connsiteY63" fmla="*/ 151526 h 4575313"/>
              <a:gd name="connsiteX64" fmla="*/ 1523822 w 12584740"/>
              <a:gd name="connsiteY64" fmla="*/ 155112 h 4575313"/>
              <a:gd name="connsiteX65" fmla="*/ 1528971 w 12584740"/>
              <a:gd name="connsiteY65" fmla="*/ 161299 h 4575313"/>
              <a:gd name="connsiteX66" fmla="*/ 1590631 w 12584740"/>
              <a:gd name="connsiteY66" fmla="*/ 173836 h 4575313"/>
              <a:gd name="connsiteX67" fmla="*/ 1609537 w 12584740"/>
              <a:gd name="connsiteY67" fmla="*/ 169616 h 4575313"/>
              <a:gd name="connsiteX68" fmla="*/ 1631335 w 12584740"/>
              <a:gd name="connsiteY68" fmla="*/ 179686 h 4575313"/>
              <a:gd name="connsiteX69" fmla="*/ 1693983 w 12584740"/>
              <a:gd name="connsiteY69" fmla="*/ 183202 h 4575313"/>
              <a:gd name="connsiteX70" fmla="*/ 1763575 w 12584740"/>
              <a:gd name="connsiteY70" fmla="*/ 194844 h 4575313"/>
              <a:gd name="connsiteX71" fmla="*/ 1812709 w 12584740"/>
              <a:gd name="connsiteY71" fmla="*/ 208037 h 4575313"/>
              <a:gd name="connsiteX72" fmla="*/ 1945879 w 12584740"/>
              <a:gd name="connsiteY72" fmla="*/ 216206 h 4575313"/>
              <a:gd name="connsiteX73" fmla="*/ 1974418 w 12584740"/>
              <a:gd name="connsiteY73" fmla="*/ 208866 h 4575313"/>
              <a:gd name="connsiteX74" fmla="*/ 1976651 w 12584740"/>
              <a:gd name="connsiteY74" fmla="*/ 208757 h 4575313"/>
              <a:gd name="connsiteX75" fmla="*/ 2881775 w 12584740"/>
              <a:gd name="connsiteY75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0 w 12584740"/>
              <a:gd name="connsiteY27" fmla="*/ 628841 h 4575313"/>
              <a:gd name="connsiteX28" fmla="*/ 7836 w 12584740"/>
              <a:gd name="connsiteY28" fmla="*/ 631521 h 4575313"/>
              <a:gd name="connsiteX29" fmla="*/ 59804 w 12584740"/>
              <a:gd name="connsiteY29" fmla="*/ 651795 h 4575313"/>
              <a:gd name="connsiteX30" fmla="*/ 189088 w 12584740"/>
              <a:gd name="connsiteY30" fmla="*/ 654369 h 4575313"/>
              <a:gd name="connsiteX31" fmla="*/ 238402 w 12584740"/>
              <a:gd name="connsiteY31" fmla="*/ 636963 h 4575313"/>
              <a:gd name="connsiteX32" fmla="*/ 332970 w 12584740"/>
              <a:gd name="connsiteY32" fmla="*/ 607012 h 4575313"/>
              <a:gd name="connsiteX33" fmla="*/ 407552 w 12584740"/>
              <a:gd name="connsiteY33" fmla="*/ 547943 h 4575313"/>
              <a:gd name="connsiteX34" fmla="*/ 497934 w 12584740"/>
              <a:gd name="connsiteY34" fmla="*/ 502354 h 4575313"/>
              <a:gd name="connsiteX35" fmla="*/ 510273 w 12584740"/>
              <a:gd name="connsiteY35" fmla="*/ 504172 h 4575313"/>
              <a:gd name="connsiteX36" fmla="*/ 561099 w 12584740"/>
              <a:gd name="connsiteY36" fmla="*/ 476357 h 4575313"/>
              <a:gd name="connsiteX37" fmla="*/ 705102 w 12584740"/>
              <a:gd name="connsiteY37" fmla="*/ 399826 h 4575313"/>
              <a:gd name="connsiteX38" fmla="*/ 800404 w 12584740"/>
              <a:gd name="connsiteY38" fmla="*/ 289909 h 4575313"/>
              <a:gd name="connsiteX39" fmla="*/ 842353 w 12584740"/>
              <a:gd name="connsiteY39" fmla="*/ 276713 h 4575313"/>
              <a:gd name="connsiteX40" fmla="*/ 912247 w 12584740"/>
              <a:gd name="connsiteY40" fmla="*/ 254246 h 4575313"/>
              <a:gd name="connsiteX41" fmla="*/ 927247 w 12584740"/>
              <a:gd name="connsiteY41" fmla="*/ 258217 h 4575313"/>
              <a:gd name="connsiteX42" fmla="*/ 933425 w 12584740"/>
              <a:gd name="connsiteY42" fmla="*/ 256149 h 4575313"/>
              <a:gd name="connsiteX43" fmla="*/ 934108 w 12584740"/>
              <a:gd name="connsiteY43" fmla="*/ 256433 h 4575313"/>
              <a:gd name="connsiteX44" fmla="*/ 935368 w 12584740"/>
              <a:gd name="connsiteY44" fmla="*/ 255498 h 4575313"/>
              <a:gd name="connsiteX45" fmla="*/ 949059 w 12584740"/>
              <a:gd name="connsiteY45" fmla="*/ 250913 h 4575313"/>
              <a:gd name="connsiteX46" fmla="*/ 980035 w 12584740"/>
              <a:gd name="connsiteY46" fmla="*/ 251605 h 4575313"/>
              <a:gd name="connsiteX47" fmla="*/ 998443 w 12584740"/>
              <a:gd name="connsiteY47" fmla="*/ 248823 h 4575313"/>
              <a:gd name="connsiteX48" fmla="*/ 1015140 w 12584740"/>
              <a:gd name="connsiteY48" fmla="*/ 230963 h 4575313"/>
              <a:gd name="connsiteX49" fmla="*/ 1027653 w 12584740"/>
              <a:gd name="connsiteY49" fmla="*/ 228229 h 4575313"/>
              <a:gd name="connsiteX50" fmla="*/ 1029989 w 12584740"/>
              <a:gd name="connsiteY50" fmla="*/ 225769 h 4575313"/>
              <a:gd name="connsiteX51" fmla="*/ 1036851 w 12584740"/>
              <a:gd name="connsiteY51" fmla="*/ 220779 h 4575313"/>
              <a:gd name="connsiteX52" fmla="*/ 1029120 w 12584740"/>
              <a:gd name="connsiteY52" fmla="*/ 217196 h 4575313"/>
              <a:gd name="connsiteX53" fmla="*/ 1113256 w 12584740"/>
              <a:gd name="connsiteY53" fmla="*/ 192543 h 4575313"/>
              <a:gd name="connsiteX54" fmla="*/ 1184710 w 12584740"/>
              <a:gd name="connsiteY54" fmla="*/ 171552 h 4575313"/>
              <a:gd name="connsiteX55" fmla="*/ 1310965 w 12584740"/>
              <a:gd name="connsiteY55" fmla="*/ 185879 h 4575313"/>
              <a:gd name="connsiteX56" fmla="*/ 1430934 w 12584740"/>
              <a:gd name="connsiteY56" fmla="*/ 139104 h 4575313"/>
              <a:gd name="connsiteX57" fmla="*/ 1463118 w 12584740"/>
              <a:gd name="connsiteY57" fmla="*/ 138911 h 4575313"/>
              <a:gd name="connsiteX58" fmla="*/ 1493444 w 12584740"/>
              <a:gd name="connsiteY58" fmla="*/ 147416 h 4575313"/>
              <a:gd name="connsiteX59" fmla="*/ 1493168 w 12584740"/>
              <a:gd name="connsiteY59" fmla="*/ 150455 h 4575313"/>
              <a:gd name="connsiteX60" fmla="*/ 1497974 w 12584740"/>
              <a:gd name="connsiteY60" fmla="*/ 151841 h 4575313"/>
              <a:gd name="connsiteX61" fmla="*/ 1502355 w 12584740"/>
              <a:gd name="connsiteY61" fmla="*/ 149916 h 4575313"/>
              <a:gd name="connsiteX62" fmla="*/ 1508100 w 12584740"/>
              <a:gd name="connsiteY62" fmla="*/ 151526 h 4575313"/>
              <a:gd name="connsiteX63" fmla="*/ 1523822 w 12584740"/>
              <a:gd name="connsiteY63" fmla="*/ 155112 h 4575313"/>
              <a:gd name="connsiteX64" fmla="*/ 1528971 w 12584740"/>
              <a:gd name="connsiteY64" fmla="*/ 161299 h 4575313"/>
              <a:gd name="connsiteX65" fmla="*/ 1590631 w 12584740"/>
              <a:gd name="connsiteY65" fmla="*/ 173836 h 4575313"/>
              <a:gd name="connsiteX66" fmla="*/ 1609537 w 12584740"/>
              <a:gd name="connsiteY66" fmla="*/ 169616 h 4575313"/>
              <a:gd name="connsiteX67" fmla="*/ 1631335 w 12584740"/>
              <a:gd name="connsiteY67" fmla="*/ 179686 h 4575313"/>
              <a:gd name="connsiteX68" fmla="*/ 1693983 w 12584740"/>
              <a:gd name="connsiteY68" fmla="*/ 183202 h 4575313"/>
              <a:gd name="connsiteX69" fmla="*/ 1763575 w 12584740"/>
              <a:gd name="connsiteY69" fmla="*/ 194844 h 4575313"/>
              <a:gd name="connsiteX70" fmla="*/ 1812709 w 12584740"/>
              <a:gd name="connsiteY70" fmla="*/ 208037 h 4575313"/>
              <a:gd name="connsiteX71" fmla="*/ 1945879 w 12584740"/>
              <a:gd name="connsiteY71" fmla="*/ 216206 h 4575313"/>
              <a:gd name="connsiteX72" fmla="*/ 1974418 w 12584740"/>
              <a:gd name="connsiteY72" fmla="*/ 208866 h 4575313"/>
              <a:gd name="connsiteX73" fmla="*/ 1976651 w 12584740"/>
              <a:gd name="connsiteY73" fmla="*/ 208757 h 4575313"/>
              <a:gd name="connsiteX74" fmla="*/ 2881775 w 12584740"/>
              <a:gd name="connsiteY74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0 w 12584740"/>
              <a:gd name="connsiteY26" fmla="*/ 628841 h 4575313"/>
              <a:gd name="connsiteX27" fmla="*/ 7836 w 12584740"/>
              <a:gd name="connsiteY27" fmla="*/ 631521 h 4575313"/>
              <a:gd name="connsiteX28" fmla="*/ 59804 w 12584740"/>
              <a:gd name="connsiteY28" fmla="*/ 651795 h 4575313"/>
              <a:gd name="connsiteX29" fmla="*/ 189088 w 12584740"/>
              <a:gd name="connsiteY29" fmla="*/ 654369 h 4575313"/>
              <a:gd name="connsiteX30" fmla="*/ 238402 w 12584740"/>
              <a:gd name="connsiteY30" fmla="*/ 636963 h 4575313"/>
              <a:gd name="connsiteX31" fmla="*/ 332970 w 12584740"/>
              <a:gd name="connsiteY31" fmla="*/ 607012 h 4575313"/>
              <a:gd name="connsiteX32" fmla="*/ 407552 w 12584740"/>
              <a:gd name="connsiteY32" fmla="*/ 547943 h 4575313"/>
              <a:gd name="connsiteX33" fmla="*/ 497934 w 12584740"/>
              <a:gd name="connsiteY33" fmla="*/ 502354 h 4575313"/>
              <a:gd name="connsiteX34" fmla="*/ 510273 w 12584740"/>
              <a:gd name="connsiteY34" fmla="*/ 504172 h 4575313"/>
              <a:gd name="connsiteX35" fmla="*/ 561099 w 12584740"/>
              <a:gd name="connsiteY35" fmla="*/ 476357 h 4575313"/>
              <a:gd name="connsiteX36" fmla="*/ 705102 w 12584740"/>
              <a:gd name="connsiteY36" fmla="*/ 399826 h 4575313"/>
              <a:gd name="connsiteX37" fmla="*/ 800404 w 12584740"/>
              <a:gd name="connsiteY37" fmla="*/ 289909 h 4575313"/>
              <a:gd name="connsiteX38" fmla="*/ 842353 w 12584740"/>
              <a:gd name="connsiteY38" fmla="*/ 276713 h 4575313"/>
              <a:gd name="connsiteX39" fmla="*/ 912247 w 12584740"/>
              <a:gd name="connsiteY39" fmla="*/ 254246 h 4575313"/>
              <a:gd name="connsiteX40" fmla="*/ 927247 w 12584740"/>
              <a:gd name="connsiteY40" fmla="*/ 258217 h 4575313"/>
              <a:gd name="connsiteX41" fmla="*/ 933425 w 12584740"/>
              <a:gd name="connsiteY41" fmla="*/ 256149 h 4575313"/>
              <a:gd name="connsiteX42" fmla="*/ 934108 w 12584740"/>
              <a:gd name="connsiteY42" fmla="*/ 256433 h 4575313"/>
              <a:gd name="connsiteX43" fmla="*/ 935368 w 12584740"/>
              <a:gd name="connsiteY43" fmla="*/ 255498 h 4575313"/>
              <a:gd name="connsiteX44" fmla="*/ 949059 w 12584740"/>
              <a:gd name="connsiteY44" fmla="*/ 250913 h 4575313"/>
              <a:gd name="connsiteX45" fmla="*/ 980035 w 12584740"/>
              <a:gd name="connsiteY45" fmla="*/ 251605 h 4575313"/>
              <a:gd name="connsiteX46" fmla="*/ 998443 w 12584740"/>
              <a:gd name="connsiteY46" fmla="*/ 248823 h 4575313"/>
              <a:gd name="connsiteX47" fmla="*/ 1015140 w 12584740"/>
              <a:gd name="connsiteY47" fmla="*/ 230963 h 4575313"/>
              <a:gd name="connsiteX48" fmla="*/ 1027653 w 12584740"/>
              <a:gd name="connsiteY48" fmla="*/ 228229 h 4575313"/>
              <a:gd name="connsiteX49" fmla="*/ 1029989 w 12584740"/>
              <a:gd name="connsiteY49" fmla="*/ 225769 h 4575313"/>
              <a:gd name="connsiteX50" fmla="*/ 1036851 w 12584740"/>
              <a:gd name="connsiteY50" fmla="*/ 220779 h 4575313"/>
              <a:gd name="connsiteX51" fmla="*/ 1029120 w 12584740"/>
              <a:gd name="connsiteY51" fmla="*/ 217196 h 4575313"/>
              <a:gd name="connsiteX52" fmla="*/ 1113256 w 12584740"/>
              <a:gd name="connsiteY52" fmla="*/ 192543 h 4575313"/>
              <a:gd name="connsiteX53" fmla="*/ 1184710 w 12584740"/>
              <a:gd name="connsiteY53" fmla="*/ 171552 h 4575313"/>
              <a:gd name="connsiteX54" fmla="*/ 1310965 w 12584740"/>
              <a:gd name="connsiteY54" fmla="*/ 185879 h 4575313"/>
              <a:gd name="connsiteX55" fmla="*/ 1430934 w 12584740"/>
              <a:gd name="connsiteY55" fmla="*/ 139104 h 4575313"/>
              <a:gd name="connsiteX56" fmla="*/ 1463118 w 12584740"/>
              <a:gd name="connsiteY56" fmla="*/ 138911 h 4575313"/>
              <a:gd name="connsiteX57" fmla="*/ 1493444 w 12584740"/>
              <a:gd name="connsiteY57" fmla="*/ 147416 h 4575313"/>
              <a:gd name="connsiteX58" fmla="*/ 1493168 w 12584740"/>
              <a:gd name="connsiteY58" fmla="*/ 150455 h 4575313"/>
              <a:gd name="connsiteX59" fmla="*/ 1497974 w 12584740"/>
              <a:gd name="connsiteY59" fmla="*/ 151841 h 4575313"/>
              <a:gd name="connsiteX60" fmla="*/ 1502355 w 12584740"/>
              <a:gd name="connsiteY60" fmla="*/ 149916 h 4575313"/>
              <a:gd name="connsiteX61" fmla="*/ 1508100 w 12584740"/>
              <a:gd name="connsiteY61" fmla="*/ 151526 h 4575313"/>
              <a:gd name="connsiteX62" fmla="*/ 1523822 w 12584740"/>
              <a:gd name="connsiteY62" fmla="*/ 155112 h 4575313"/>
              <a:gd name="connsiteX63" fmla="*/ 1528971 w 12584740"/>
              <a:gd name="connsiteY63" fmla="*/ 161299 h 4575313"/>
              <a:gd name="connsiteX64" fmla="*/ 1590631 w 12584740"/>
              <a:gd name="connsiteY64" fmla="*/ 173836 h 4575313"/>
              <a:gd name="connsiteX65" fmla="*/ 1609537 w 12584740"/>
              <a:gd name="connsiteY65" fmla="*/ 169616 h 4575313"/>
              <a:gd name="connsiteX66" fmla="*/ 1631335 w 12584740"/>
              <a:gd name="connsiteY66" fmla="*/ 179686 h 4575313"/>
              <a:gd name="connsiteX67" fmla="*/ 1693983 w 12584740"/>
              <a:gd name="connsiteY67" fmla="*/ 183202 h 4575313"/>
              <a:gd name="connsiteX68" fmla="*/ 1763575 w 12584740"/>
              <a:gd name="connsiteY68" fmla="*/ 194844 h 4575313"/>
              <a:gd name="connsiteX69" fmla="*/ 1812709 w 12584740"/>
              <a:gd name="connsiteY69" fmla="*/ 208037 h 4575313"/>
              <a:gd name="connsiteX70" fmla="*/ 1945879 w 12584740"/>
              <a:gd name="connsiteY70" fmla="*/ 216206 h 4575313"/>
              <a:gd name="connsiteX71" fmla="*/ 1974418 w 12584740"/>
              <a:gd name="connsiteY71" fmla="*/ 208866 h 4575313"/>
              <a:gd name="connsiteX72" fmla="*/ 1976651 w 12584740"/>
              <a:gd name="connsiteY72" fmla="*/ 208757 h 4575313"/>
              <a:gd name="connsiteX73" fmla="*/ 2881775 w 12584740"/>
              <a:gd name="connsiteY73" fmla="*/ 233197 h 4575313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1976651 w 12584740"/>
              <a:gd name="connsiteY71" fmla="*/ 189603 h 4556159"/>
              <a:gd name="connsiteX72" fmla="*/ 2881775 w 12584740"/>
              <a:gd name="connsiteY72" fmla="*/ 214043 h 4556159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2235555 w 12584740"/>
              <a:gd name="connsiteY71" fmla="*/ 226659 h 4556159"/>
              <a:gd name="connsiteX72" fmla="*/ 2881775 w 12584740"/>
              <a:gd name="connsiteY72" fmla="*/ 214043 h 455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584740" h="4556159">
                <a:moveTo>
                  <a:pt x="2881775" y="214043"/>
                </a:moveTo>
                <a:lnTo>
                  <a:pt x="8923122" y="205911"/>
                </a:lnTo>
                <a:cubicBezTo>
                  <a:pt x="8923122" y="236009"/>
                  <a:pt x="10535176" y="68788"/>
                  <a:pt x="10535176" y="98886"/>
                </a:cubicBezTo>
                <a:lnTo>
                  <a:pt x="10552865" y="93120"/>
                </a:lnTo>
                <a:cubicBezTo>
                  <a:pt x="10602509" y="95039"/>
                  <a:pt x="10648374" y="81962"/>
                  <a:pt x="10704478" y="76437"/>
                </a:cubicBezTo>
                <a:cubicBezTo>
                  <a:pt x="10764532" y="85901"/>
                  <a:pt x="10796465" y="61749"/>
                  <a:pt x="10856419" y="55944"/>
                </a:cubicBezTo>
                <a:cubicBezTo>
                  <a:pt x="10914661" y="77716"/>
                  <a:pt x="10896627" y="22130"/>
                  <a:pt x="10946891" y="22447"/>
                </a:cubicBezTo>
                <a:cubicBezTo>
                  <a:pt x="11028004" y="41524"/>
                  <a:pt x="10945561" y="3905"/>
                  <a:pt x="11071737" y="7907"/>
                </a:cubicBezTo>
                <a:cubicBezTo>
                  <a:pt x="11078763" y="11268"/>
                  <a:pt x="11094187" y="7177"/>
                  <a:pt x="11092700" y="2345"/>
                </a:cubicBezTo>
                <a:cubicBezTo>
                  <a:pt x="11100672" y="3621"/>
                  <a:pt x="11119582" y="12415"/>
                  <a:pt x="11121627" y="4539"/>
                </a:cubicBezTo>
                <a:cubicBezTo>
                  <a:pt x="11161872" y="2410"/>
                  <a:pt x="11201801" y="5778"/>
                  <a:pt x="11237564" y="14319"/>
                </a:cubicBezTo>
                <a:cubicBezTo>
                  <a:pt x="11315265" y="-1427"/>
                  <a:pt x="11272628" y="36301"/>
                  <a:pt x="11328738" y="30868"/>
                </a:cubicBezTo>
                <a:cubicBezTo>
                  <a:pt x="11373885" y="14123"/>
                  <a:pt x="11390505" y="26175"/>
                  <a:pt x="11442587" y="14368"/>
                </a:cubicBezTo>
                <a:cubicBezTo>
                  <a:pt x="11460405" y="39138"/>
                  <a:pt x="11491560" y="10212"/>
                  <a:pt x="11511928" y="16713"/>
                </a:cubicBezTo>
                <a:cubicBezTo>
                  <a:pt x="11544050" y="-13836"/>
                  <a:pt x="11591566" y="41138"/>
                  <a:pt x="11625388" y="39481"/>
                </a:cubicBezTo>
                <a:cubicBezTo>
                  <a:pt x="11682275" y="32159"/>
                  <a:pt x="11743456" y="-367"/>
                  <a:pt x="11775146" y="27611"/>
                </a:cubicBezTo>
                <a:cubicBezTo>
                  <a:pt x="11779070" y="15386"/>
                  <a:pt x="11773473" y="-818"/>
                  <a:pt x="11806024" y="88"/>
                </a:cubicBezTo>
                <a:cubicBezTo>
                  <a:pt x="11821005" y="-1216"/>
                  <a:pt x="11833611" y="12437"/>
                  <a:pt x="11865034" y="19785"/>
                </a:cubicBezTo>
                <a:cubicBezTo>
                  <a:pt x="11905979" y="29998"/>
                  <a:pt x="11998366" y="9552"/>
                  <a:pt x="11994565" y="44174"/>
                </a:cubicBezTo>
                <a:cubicBezTo>
                  <a:pt x="12007200" y="63922"/>
                  <a:pt x="12058131" y="30230"/>
                  <a:pt x="12059283" y="52111"/>
                </a:cubicBezTo>
                <a:cubicBezTo>
                  <a:pt x="12081498" y="36953"/>
                  <a:pt x="12122851" y="58256"/>
                  <a:pt x="12160147" y="55873"/>
                </a:cubicBezTo>
                <a:cubicBezTo>
                  <a:pt x="12167674" y="65410"/>
                  <a:pt x="12176238" y="64529"/>
                  <a:pt x="12190854" y="58535"/>
                </a:cubicBezTo>
                <a:lnTo>
                  <a:pt x="12215705" y="59963"/>
                </a:lnTo>
                <a:lnTo>
                  <a:pt x="12584740" y="3074876"/>
                </a:lnTo>
                <a:lnTo>
                  <a:pt x="483060" y="4556159"/>
                </a:lnTo>
                <a:lnTo>
                  <a:pt x="0" y="609687"/>
                </a:lnTo>
                <a:lnTo>
                  <a:pt x="7836" y="612367"/>
                </a:lnTo>
                <a:cubicBezTo>
                  <a:pt x="25349" y="620104"/>
                  <a:pt x="41483" y="627786"/>
                  <a:pt x="59804" y="632641"/>
                </a:cubicBezTo>
                <a:cubicBezTo>
                  <a:pt x="75146" y="654421"/>
                  <a:pt x="167365" y="632597"/>
                  <a:pt x="189088" y="635215"/>
                </a:cubicBezTo>
                <a:cubicBezTo>
                  <a:pt x="217440" y="623749"/>
                  <a:pt x="208344" y="626448"/>
                  <a:pt x="238402" y="617809"/>
                </a:cubicBezTo>
                <a:cubicBezTo>
                  <a:pt x="247394" y="590135"/>
                  <a:pt x="303125" y="595692"/>
                  <a:pt x="332970" y="587858"/>
                </a:cubicBezTo>
                <a:cubicBezTo>
                  <a:pt x="336621" y="563687"/>
                  <a:pt x="356128" y="555392"/>
                  <a:pt x="407552" y="528789"/>
                </a:cubicBezTo>
                <a:cubicBezTo>
                  <a:pt x="410625" y="501558"/>
                  <a:pt x="481949" y="526749"/>
                  <a:pt x="497934" y="483200"/>
                </a:cubicBezTo>
                <a:cubicBezTo>
                  <a:pt x="501858" y="484200"/>
                  <a:pt x="506013" y="484811"/>
                  <a:pt x="510273" y="485018"/>
                </a:cubicBezTo>
                <a:cubicBezTo>
                  <a:pt x="535011" y="486222"/>
                  <a:pt x="557770" y="473768"/>
                  <a:pt x="561099" y="457203"/>
                </a:cubicBezTo>
                <a:cubicBezTo>
                  <a:pt x="592709" y="393031"/>
                  <a:pt x="657171" y="417531"/>
                  <a:pt x="705102" y="380672"/>
                </a:cubicBezTo>
                <a:cubicBezTo>
                  <a:pt x="762904" y="342107"/>
                  <a:pt x="753762" y="341220"/>
                  <a:pt x="800404" y="270755"/>
                </a:cubicBezTo>
                <a:cubicBezTo>
                  <a:pt x="821510" y="277286"/>
                  <a:pt x="831930" y="272279"/>
                  <a:pt x="842353" y="257559"/>
                </a:cubicBezTo>
                <a:cubicBezTo>
                  <a:pt x="871396" y="239661"/>
                  <a:pt x="901151" y="269258"/>
                  <a:pt x="912247" y="235092"/>
                </a:cubicBezTo>
                <a:cubicBezTo>
                  <a:pt x="915193" y="239660"/>
                  <a:pt x="920652" y="240302"/>
                  <a:pt x="927247" y="239063"/>
                </a:cubicBezTo>
                <a:lnTo>
                  <a:pt x="933425" y="236995"/>
                </a:lnTo>
                <a:lnTo>
                  <a:pt x="934108" y="237279"/>
                </a:lnTo>
                <a:lnTo>
                  <a:pt x="935368" y="236344"/>
                </a:lnTo>
                <a:lnTo>
                  <a:pt x="949059" y="231759"/>
                </a:lnTo>
                <a:cubicBezTo>
                  <a:pt x="964033" y="225857"/>
                  <a:pt x="978036" y="220629"/>
                  <a:pt x="980035" y="232451"/>
                </a:cubicBezTo>
                <a:cubicBezTo>
                  <a:pt x="988861" y="233151"/>
                  <a:pt x="994474" y="231910"/>
                  <a:pt x="998443" y="229669"/>
                </a:cubicBezTo>
                <a:cubicBezTo>
                  <a:pt x="1006381" y="225191"/>
                  <a:pt x="1007750" y="216720"/>
                  <a:pt x="1015140" y="211809"/>
                </a:cubicBezTo>
                <a:lnTo>
                  <a:pt x="1027653" y="209075"/>
                </a:lnTo>
                <a:lnTo>
                  <a:pt x="1029989" y="206615"/>
                </a:lnTo>
                <a:lnTo>
                  <a:pt x="1036851" y="201625"/>
                </a:lnTo>
                <a:lnTo>
                  <a:pt x="1029120" y="198042"/>
                </a:lnTo>
                <a:cubicBezTo>
                  <a:pt x="1021104" y="195096"/>
                  <a:pt x="1101729" y="180798"/>
                  <a:pt x="1113256" y="173389"/>
                </a:cubicBezTo>
                <a:lnTo>
                  <a:pt x="1184710" y="152398"/>
                </a:lnTo>
                <a:lnTo>
                  <a:pt x="1310965" y="166725"/>
                </a:lnTo>
                <a:cubicBezTo>
                  <a:pt x="1336372" y="131696"/>
                  <a:pt x="1403197" y="140119"/>
                  <a:pt x="1430934" y="119950"/>
                </a:cubicBezTo>
                <a:lnTo>
                  <a:pt x="1463118" y="119757"/>
                </a:lnTo>
                <a:lnTo>
                  <a:pt x="1493444" y="128262"/>
                </a:lnTo>
                <a:lnTo>
                  <a:pt x="1493168" y="131301"/>
                </a:lnTo>
                <a:cubicBezTo>
                  <a:pt x="1493827" y="133297"/>
                  <a:pt x="1495475" y="133471"/>
                  <a:pt x="1497974" y="132687"/>
                </a:cubicBezTo>
                <a:lnTo>
                  <a:pt x="1502355" y="130762"/>
                </a:lnTo>
                <a:lnTo>
                  <a:pt x="1508100" y="132372"/>
                </a:lnTo>
                <a:lnTo>
                  <a:pt x="1523822" y="135958"/>
                </a:lnTo>
                <a:lnTo>
                  <a:pt x="1528971" y="142145"/>
                </a:lnTo>
                <a:cubicBezTo>
                  <a:pt x="1544182" y="151821"/>
                  <a:pt x="1579536" y="139768"/>
                  <a:pt x="1590631" y="154682"/>
                </a:cubicBezTo>
                <a:lnTo>
                  <a:pt x="1609537" y="150462"/>
                </a:lnTo>
                <a:lnTo>
                  <a:pt x="1631335" y="160532"/>
                </a:lnTo>
                <a:cubicBezTo>
                  <a:pt x="1651445" y="168813"/>
                  <a:pt x="1672155" y="173541"/>
                  <a:pt x="1693983" y="164048"/>
                </a:cubicBezTo>
                <a:cubicBezTo>
                  <a:pt x="1686705" y="185321"/>
                  <a:pt x="1748101" y="157604"/>
                  <a:pt x="1763575" y="175690"/>
                </a:cubicBezTo>
                <a:cubicBezTo>
                  <a:pt x="1773286" y="190711"/>
                  <a:pt x="1794179" y="185800"/>
                  <a:pt x="1812709" y="188883"/>
                </a:cubicBezTo>
                <a:cubicBezTo>
                  <a:pt x="1830479" y="202932"/>
                  <a:pt x="1918180" y="204037"/>
                  <a:pt x="1945879" y="197052"/>
                </a:cubicBezTo>
                <a:cubicBezTo>
                  <a:pt x="1955185" y="193416"/>
                  <a:pt x="1964727" y="191072"/>
                  <a:pt x="1974418" y="189712"/>
                </a:cubicBezTo>
                <a:lnTo>
                  <a:pt x="2235555" y="226659"/>
                </a:lnTo>
                <a:cubicBezTo>
                  <a:pt x="2235555" y="166322"/>
                  <a:pt x="2881775" y="274380"/>
                  <a:pt x="2881775" y="21404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96" name="Freeform: Shape 1089">
            <a:extLst>
              <a:ext uri="{FF2B5EF4-FFF2-40B4-BE49-F238E27FC236}">
                <a16:creationId xmlns:a16="http://schemas.microsoft.com/office/drawing/2014/main" id="{1BBFDD63-AD5F-4E42-979B-2FBDE345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855" y="1431370"/>
            <a:ext cx="5217258" cy="338246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97" name="Freeform: Shape 1091">
            <a:extLst>
              <a:ext uri="{FF2B5EF4-FFF2-40B4-BE49-F238E27FC236}">
                <a16:creationId xmlns:a16="http://schemas.microsoft.com/office/drawing/2014/main" id="{AABDB02C-700D-4121-B1D1-CCB58F4BE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339" y="1431370"/>
            <a:ext cx="5217258" cy="338246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2" descr="A log cabin in the woods&#10;&#10;Description automatically generated">
            <a:extLst>
              <a:ext uri="{FF2B5EF4-FFF2-40B4-BE49-F238E27FC236}">
                <a16:creationId xmlns:a16="http://schemas.microsoft.com/office/drawing/2014/main" id="{D4752CA4-D07A-E654-30BA-1AF47335CD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5" r="-2" b="26573"/>
          <a:stretch/>
        </p:blipFill>
        <p:spPr bwMode="auto">
          <a:xfrm>
            <a:off x="6340134" y="1668498"/>
            <a:ext cx="4925667" cy="278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hotograph shows man standing on ramp in front of Daniel Freeman homestead in Gage County, Nebraska, the first homestead claim under the 1862 Homestead Act; large piles of wood in yard.">
            <a:extLst>
              <a:ext uri="{FF2B5EF4-FFF2-40B4-BE49-F238E27FC236}">
                <a16:creationId xmlns:a16="http://schemas.microsoft.com/office/drawing/2014/main" id="{DA87BEAC-FEDF-FB22-3ED0-F9EA53EBE9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5" b="22549"/>
          <a:stretch/>
        </p:blipFill>
        <p:spPr bwMode="auto">
          <a:xfrm>
            <a:off x="953650" y="1689221"/>
            <a:ext cx="4925667" cy="277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3" name="Content Placeholder 1051">
            <a:extLst>
              <a:ext uri="{FF2B5EF4-FFF2-40B4-BE49-F238E27FC236}">
                <a16:creationId xmlns:a16="http://schemas.microsoft.com/office/drawing/2014/main" id="{976C0B11-6449-CE6E-2018-5C50DEDFC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855" y="5081956"/>
            <a:ext cx="5217258" cy="131884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dirty="0"/>
              <a:t>Daniel Freeman Homestead</a:t>
            </a:r>
          </a:p>
          <a:p>
            <a:pPr marL="0" indent="0" algn="ctr">
              <a:buNone/>
            </a:pPr>
            <a:r>
              <a:rPr lang="en-US" dirty="0"/>
              <a:t>Beatrice, Nebraska </a:t>
            </a:r>
          </a:p>
          <a:p>
            <a:pPr marL="0" indent="0" algn="ctr">
              <a:buNone/>
            </a:pPr>
            <a:r>
              <a:rPr lang="en-US" dirty="0"/>
              <a:t>January 1, 1863 (patent granted 1869)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98011-D63F-7ADC-B362-D57DA25C8DB4}"/>
              </a:ext>
            </a:extLst>
          </p:cNvPr>
          <p:cNvSpPr txBox="1"/>
          <p:nvPr/>
        </p:nvSpPr>
        <p:spPr>
          <a:xfrm>
            <a:off x="6267235" y="5038849"/>
            <a:ext cx="5071463" cy="14253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Kenneth W. Deardorff Homestead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Stony River, Alaska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May 5, 1988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E555B1-6D0D-E362-C1C2-2E2FE928E56C}"/>
              </a:ext>
            </a:extLst>
          </p:cNvPr>
          <p:cNvSpPr txBox="1"/>
          <p:nvPr/>
        </p:nvSpPr>
        <p:spPr>
          <a:xfrm>
            <a:off x="648929" y="4457945"/>
            <a:ext cx="5447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“The first homestead in the Unites States, U.S.A.,” National Park Service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012CCC-19CE-1019-F94B-954B5FF9A90B}"/>
              </a:ext>
            </a:extLst>
          </p:cNvPr>
          <p:cNvSpPr txBox="1"/>
          <p:nvPr/>
        </p:nvSpPr>
        <p:spPr>
          <a:xfrm>
            <a:off x="6340134" y="4457945"/>
            <a:ext cx="4925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Kenneth W. Deardorff Homestead, Alaska Public Media</a:t>
            </a:r>
          </a:p>
        </p:txBody>
      </p:sp>
    </p:spTree>
    <p:extLst>
      <p:ext uri="{BB962C8B-B14F-4D97-AF65-F5344CB8AC3E}">
        <p14:creationId xmlns:p14="http://schemas.microsoft.com/office/powerpoint/2010/main" val="340470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5126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9" name="Ink 512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5129" name="Ink 5128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5131" name="Rectangle 5130">
            <a:extLst>
              <a:ext uri="{FF2B5EF4-FFF2-40B4-BE49-F238E27FC236}">
                <a16:creationId xmlns:a16="http://schemas.microsoft.com/office/drawing/2014/main" id="{13EFA6C3-82DC-4131-9929-2523E6FD0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62848F-741D-0CFC-EA54-957133899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4483"/>
            <a:ext cx="5273261" cy="12160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/>
              <a:t>Historical context</a:t>
            </a:r>
          </a:p>
        </p:txBody>
      </p:sp>
      <p:sp>
        <p:nvSpPr>
          <p:cNvPr id="5133" name="Freeform: Shape 5132">
            <a:extLst>
              <a:ext uri="{FF2B5EF4-FFF2-40B4-BE49-F238E27FC236}">
                <a16:creationId xmlns:a16="http://schemas.microsoft.com/office/drawing/2014/main" id="{AEC9469E-14CA-4358-BABC-CBF836A61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869680" cy="767978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 descr="1785 Ordinance Diagram 3">
            <a:extLst>
              <a:ext uri="{FF2B5EF4-FFF2-40B4-BE49-F238E27FC236}">
                <a16:creationId xmlns:a16="http://schemas.microsoft.com/office/drawing/2014/main" id="{F40B2364-81CB-0EF6-09FA-993C3140C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3410" y="161860"/>
            <a:ext cx="6507582" cy="647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854E0-75E1-A513-8868-5A78038B593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52407" y="2531604"/>
            <a:ext cx="3433346" cy="101750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dirty="0"/>
              <a:t>The Land Ordinance of 1785 and the Public Land Survey System (PLSS)</a:t>
            </a:r>
          </a:p>
          <a:p>
            <a:pPr marL="0" indent="0" algn="ctr">
              <a:buNone/>
            </a:pPr>
            <a:endParaRPr lang="en-US" dirty="0"/>
          </a:p>
          <a:p>
            <a:pPr lvl="1" algn="ctr"/>
            <a:endParaRPr lang="en-US" dirty="0"/>
          </a:p>
          <a:p>
            <a:pPr marL="514350" indent="-285750" algn="ctr"/>
            <a:endParaRPr lang="en-US" dirty="0"/>
          </a:p>
        </p:txBody>
      </p:sp>
      <p:sp>
        <p:nvSpPr>
          <p:cNvPr id="5135" name="Freeform: Shape 5134">
            <a:extLst>
              <a:ext uri="{FF2B5EF4-FFF2-40B4-BE49-F238E27FC236}">
                <a16:creationId xmlns:a16="http://schemas.microsoft.com/office/drawing/2014/main" id="{048EB4C9-ACAF-4CCA-BA6E-93144319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5753" y="6027658"/>
            <a:ext cx="7906247" cy="830343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134285 w 6884912"/>
              <a:gd name="connsiteY78" fmla="*/ 235592 h 1161397"/>
              <a:gd name="connsiteX79" fmla="*/ 4220717 w 6884912"/>
              <a:gd name="connsiteY79" fmla="*/ 192946 h 1161397"/>
              <a:gd name="connsiteX80" fmla="*/ 4228802 w 6884912"/>
              <a:gd name="connsiteY80" fmla="*/ 201468 h 1161397"/>
              <a:gd name="connsiteX81" fmla="*/ 4289361 w 6884912"/>
              <a:gd name="connsiteY81" fmla="*/ 196642 h 1161397"/>
              <a:gd name="connsiteX82" fmla="*/ 4498913 w 6884912"/>
              <a:gd name="connsiteY82" fmla="*/ 118915 h 1161397"/>
              <a:gd name="connsiteX83" fmla="*/ 4617330 w 6884912"/>
              <a:gd name="connsiteY83" fmla="*/ 111163 h 1161397"/>
              <a:gd name="connsiteX84" fmla="*/ 4659778 w 6884912"/>
              <a:gd name="connsiteY84" fmla="*/ 118219 h 1161397"/>
              <a:gd name="connsiteX85" fmla="*/ 4730870 w 6884912"/>
              <a:gd name="connsiteY85" fmla="*/ 129432 h 1161397"/>
              <a:gd name="connsiteX86" fmla="*/ 4785037 w 6884912"/>
              <a:gd name="connsiteY86" fmla="*/ 161964 h 1161397"/>
              <a:gd name="connsiteX87" fmla="*/ 4844073 w 6884912"/>
              <a:gd name="connsiteY87" fmla="*/ 161768 h 1161397"/>
              <a:gd name="connsiteX88" fmla="*/ 4856454 w 6884912"/>
              <a:gd name="connsiteY88" fmla="*/ 130488 h 1161397"/>
              <a:gd name="connsiteX89" fmla="*/ 4920038 w 6884912"/>
              <a:gd name="connsiteY89" fmla="*/ 140418 h 1161397"/>
              <a:gd name="connsiteX90" fmla="*/ 5016639 w 6884912"/>
              <a:gd name="connsiteY90" fmla="*/ 158905 h 1161397"/>
              <a:gd name="connsiteX91" fmla="*/ 5072009 w 6884912"/>
              <a:gd name="connsiteY91" fmla="*/ 161502 h 1161397"/>
              <a:gd name="connsiteX92" fmla="*/ 5223626 w 6884912"/>
              <a:gd name="connsiteY92" fmla="*/ 177356 h 1161397"/>
              <a:gd name="connsiteX93" fmla="*/ 5375773 w 6884912"/>
              <a:gd name="connsiteY93" fmla="*/ 199913 h 1161397"/>
              <a:gd name="connsiteX94" fmla="*/ 5467502 w 6884912"/>
              <a:gd name="connsiteY94" fmla="*/ 250963 h 1161397"/>
              <a:gd name="connsiteX95" fmla="*/ 5592395 w 6884912"/>
              <a:gd name="connsiteY95" fmla="*/ 265434 h 1161397"/>
              <a:gd name="connsiteX96" fmla="*/ 5613532 w 6884912"/>
              <a:gd name="connsiteY96" fmla="*/ 273379 h 1161397"/>
              <a:gd name="connsiteX97" fmla="*/ 5642173 w 6884912"/>
              <a:gd name="connsiteY97" fmla="*/ 266904 h 1161397"/>
              <a:gd name="connsiteX98" fmla="*/ 5756910 w 6884912"/>
              <a:gd name="connsiteY98" fmla="*/ 239211 h 1161397"/>
              <a:gd name="connsiteX99" fmla="*/ 5846667 w 6884912"/>
              <a:gd name="connsiteY99" fmla="*/ 201786 h 1161397"/>
              <a:gd name="connsiteX100" fmla="*/ 5960732 w 6884912"/>
              <a:gd name="connsiteY100" fmla="*/ 220708 h 1161397"/>
              <a:gd name="connsiteX101" fmla="*/ 6029542 w 6884912"/>
              <a:gd name="connsiteY101" fmla="*/ 210339 h 1161397"/>
              <a:gd name="connsiteX102" fmla="*/ 6141123 w 6884912"/>
              <a:gd name="connsiteY102" fmla="*/ 159923 h 1161397"/>
              <a:gd name="connsiteX103" fmla="*/ 6290640 w 6884912"/>
              <a:gd name="connsiteY103" fmla="*/ 167441 h 1161397"/>
              <a:gd name="connsiteX104" fmla="*/ 6322806 w 6884912"/>
              <a:gd name="connsiteY104" fmla="*/ 213293 h 1161397"/>
              <a:gd name="connsiteX105" fmla="*/ 6364914 w 6884912"/>
              <a:gd name="connsiteY105" fmla="*/ 240140 h 1161397"/>
              <a:gd name="connsiteX106" fmla="*/ 6380420 w 6884912"/>
              <a:gd name="connsiteY106" fmla="*/ 173195 h 1161397"/>
              <a:gd name="connsiteX107" fmla="*/ 6507891 w 6884912"/>
              <a:gd name="connsiteY107" fmla="*/ 118474 h 1161397"/>
              <a:gd name="connsiteX108" fmla="*/ 6571807 w 6884912"/>
              <a:gd name="connsiteY108" fmla="*/ 98636 h 1161397"/>
              <a:gd name="connsiteX109" fmla="*/ 6671880 w 6884912"/>
              <a:gd name="connsiteY109" fmla="*/ 82931 h 1161397"/>
              <a:gd name="connsiteX110" fmla="*/ 6702266 w 6884912"/>
              <a:gd name="connsiteY110" fmla="*/ 75470 h 1161397"/>
              <a:gd name="connsiteX111" fmla="*/ 6845802 w 6884912"/>
              <a:gd name="connsiteY111" fmla="*/ 24496 h 1161397"/>
              <a:gd name="connsiteX112" fmla="*/ 6884912 w 6884912"/>
              <a:gd name="connsiteY11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64914 w 6884912"/>
              <a:gd name="connsiteY104" fmla="*/ 240140 h 1161397"/>
              <a:gd name="connsiteX105" fmla="*/ 6380420 w 6884912"/>
              <a:gd name="connsiteY105" fmla="*/ 173195 h 1161397"/>
              <a:gd name="connsiteX106" fmla="*/ 6507891 w 6884912"/>
              <a:gd name="connsiteY106" fmla="*/ 118474 h 1161397"/>
              <a:gd name="connsiteX107" fmla="*/ 6571807 w 6884912"/>
              <a:gd name="connsiteY107" fmla="*/ 98636 h 1161397"/>
              <a:gd name="connsiteX108" fmla="*/ 6671880 w 6884912"/>
              <a:gd name="connsiteY108" fmla="*/ 82931 h 1161397"/>
              <a:gd name="connsiteX109" fmla="*/ 6702266 w 6884912"/>
              <a:gd name="connsiteY109" fmla="*/ 75470 h 1161397"/>
              <a:gd name="connsiteX110" fmla="*/ 6845802 w 6884912"/>
              <a:gd name="connsiteY110" fmla="*/ 24496 h 1161397"/>
              <a:gd name="connsiteX111" fmla="*/ 6884912 w 6884912"/>
              <a:gd name="connsiteY11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287859 w 6884912"/>
              <a:gd name="connsiteY60" fmla="*/ 287558 h 1161397"/>
              <a:gd name="connsiteX61" fmla="*/ 3510042 w 6884912"/>
              <a:gd name="connsiteY61" fmla="*/ 311820 h 1161397"/>
              <a:gd name="connsiteX62" fmla="*/ 3626773 w 6884912"/>
              <a:gd name="connsiteY62" fmla="*/ 290452 h 1161397"/>
              <a:gd name="connsiteX63" fmla="*/ 3666217 w 6884912"/>
              <a:gd name="connsiteY63" fmla="*/ 273255 h 1161397"/>
              <a:gd name="connsiteX64" fmla="*/ 3732427 w 6884912"/>
              <a:gd name="connsiteY64" fmla="*/ 245039 h 1161397"/>
              <a:gd name="connsiteX65" fmla="*/ 3777022 w 6884912"/>
              <a:gd name="connsiteY65" fmla="*/ 200276 h 1161397"/>
              <a:gd name="connsiteX66" fmla="*/ 3791246 w 6884912"/>
              <a:gd name="connsiteY66" fmla="*/ 189996 h 1161397"/>
              <a:gd name="connsiteX67" fmla="*/ 3819864 w 6884912"/>
              <a:gd name="connsiteY67" fmla="*/ 194605 h 1161397"/>
              <a:gd name="connsiteX68" fmla="*/ 3830398 w 6884912"/>
              <a:gd name="connsiteY68" fmla="*/ 188383 h 1161397"/>
              <a:gd name="connsiteX69" fmla="*/ 3834360 w 6884912"/>
              <a:gd name="connsiteY69" fmla="*/ 188992 h 1161397"/>
              <a:gd name="connsiteX70" fmla="*/ 3843715 w 6884912"/>
              <a:gd name="connsiteY70" fmla="*/ 188752 h 1161397"/>
              <a:gd name="connsiteX71" fmla="*/ 3842609 w 6884912"/>
              <a:gd name="connsiteY71" fmla="*/ 197386 h 1161397"/>
              <a:gd name="connsiteX72" fmla="*/ 3853961 w 6884912"/>
              <a:gd name="connsiteY72" fmla="*/ 213380 h 1161397"/>
              <a:gd name="connsiteX73" fmla="*/ 3907640 w 6884912"/>
              <a:gd name="connsiteY73" fmla="*/ 207568 h 1161397"/>
              <a:gd name="connsiteX74" fmla="*/ 3910449 w 6884912"/>
              <a:gd name="connsiteY74" fmla="*/ 197808 h 1161397"/>
              <a:gd name="connsiteX75" fmla="*/ 3917197 w 6884912"/>
              <a:gd name="connsiteY75" fmla="*/ 196121 h 1161397"/>
              <a:gd name="connsiteX76" fmla="*/ 3922400 w 6884912"/>
              <a:gd name="connsiteY76" fmla="*/ 205056 h 1161397"/>
              <a:gd name="connsiteX77" fmla="*/ 4013061 w 6884912"/>
              <a:gd name="connsiteY77" fmla="*/ 224874 h 1161397"/>
              <a:gd name="connsiteX78" fmla="*/ 4220717 w 6884912"/>
              <a:gd name="connsiteY78" fmla="*/ 192946 h 1161397"/>
              <a:gd name="connsiteX79" fmla="*/ 4228802 w 6884912"/>
              <a:gd name="connsiteY79" fmla="*/ 201468 h 1161397"/>
              <a:gd name="connsiteX80" fmla="*/ 4289361 w 6884912"/>
              <a:gd name="connsiteY80" fmla="*/ 196642 h 1161397"/>
              <a:gd name="connsiteX81" fmla="*/ 4498913 w 6884912"/>
              <a:gd name="connsiteY81" fmla="*/ 118915 h 1161397"/>
              <a:gd name="connsiteX82" fmla="*/ 4617330 w 6884912"/>
              <a:gd name="connsiteY82" fmla="*/ 111163 h 1161397"/>
              <a:gd name="connsiteX83" fmla="*/ 4659778 w 6884912"/>
              <a:gd name="connsiteY83" fmla="*/ 118219 h 1161397"/>
              <a:gd name="connsiteX84" fmla="*/ 4730870 w 6884912"/>
              <a:gd name="connsiteY84" fmla="*/ 129432 h 1161397"/>
              <a:gd name="connsiteX85" fmla="*/ 4785037 w 6884912"/>
              <a:gd name="connsiteY85" fmla="*/ 161964 h 1161397"/>
              <a:gd name="connsiteX86" fmla="*/ 4844073 w 6884912"/>
              <a:gd name="connsiteY86" fmla="*/ 161768 h 1161397"/>
              <a:gd name="connsiteX87" fmla="*/ 4856454 w 6884912"/>
              <a:gd name="connsiteY87" fmla="*/ 130488 h 1161397"/>
              <a:gd name="connsiteX88" fmla="*/ 4920038 w 6884912"/>
              <a:gd name="connsiteY88" fmla="*/ 140418 h 1161397"/>
              <a:gd name="connsiteX89" fmla="*/ 5016639 w 6884912"/>
              <a:gd name="connsiteY89" fmla="*/ 158905 h 1161397"/>
              <a:gd name="connsiteX90" fmla="*/ 5072009 w 6884912"/>
              <a:gd name="connsiteY90" fmla="*/ 161502 h 1161397"/>
              <a:gd name="connsiteX91" fmla="*/ 5223626 w 6884912"/>
              <a:gd name="connsiteY91" fmla="*/ 177356 h 1161397"/>
              <a:gd name="connsiteX92" fmla="*/ 5375773 w 6884912"/>
              <a:gd name="connsiteY92" fmla="*/ 199913 h 1161397"/>
              <a:gd name="connsiteX93" fmla="*/ 5467502 w 6884912"/>
              <a:gd name="connsiteY93" fmla="*/ 250963 h 1161397"/>
              <a:gd name="connsiteX94" fmla="*/ 5592395 w 6884912"/>
              <a:gd name="connsiteY94" fmla="*/ 265434 h 1161397"/>
              <a:gd name="connsiteX95" fmla="*/ 5613532 w 6884912"/>
              <a:gd name="connsiteY95" fmla="*/ 273379 h 1161397"/>
              <a:gd name="connsiteX96" fmla="*/ 5642173 w 6884912"/>
              <a:gd name="connsiteY96" fmla="*/ 266904 h 1161397"/>
              <a:gd name="connsiteX97" fmla="*/ 5756910 w 6884912"/>
              <a:gd name="connsiteY97" fmla="*/ 239211 h 1161397"/>
              <a:gd name="connsiteX98" fmla="*/ 5846667 w 6884912"/>
              <a:gd name="connsiteY98" fmla="*/ 201786 h 1161397"/>
              <a:gd name="connsiteX99" fmla="*/ 5960732 w 6884912"/>
              <a:gd name="connsiteY99" fmla="*/ 220708 h 1161397"/>
              <a:gd name="connsiteX100" fmla="*/ 6029542 w 6884912"/>
              <a:gd name="connsiteY100" fmla="*/ 210339 h 1161397"/>
              <a:gd name="connsiteX101" fmla="*/ 6141123 w 6884912"/>
              <a:gd name="connsiteY101" fmla="*/ 159923 h 1161397"/>
              <a:gd name="connsiteX102" fmla="*/ 6290640 w 6884912"/>
              <a:gd name="connsiteY102" fmla="*/ 167441 h 1161397"/>
              <a:gd name="connsiteX103" fmla="*/ 6322806 w 6884912"/>
              <a:gd name="connsiteY103" fmla="*/ 213293 h 1161397"/>
              <a:gd name="connsiteX104" fmla="*/ 6380420 w 6884912"/>
              <a:gd name="connsiteY104" fmla="*/ 173195 h 1161397"/>
              <a:gd name="connsiteX105" fmla="*/ 6507891 w 6884912"/>
              <a:gd name="connsiteY105" fmla="*/ 118474 h 1161397"/>
              <a:gd name="connsiteX106" fmla="*/ 6571807 w 6884912"/>
              <a:gd name="connsiteY106" fmla="*/ 98636 h 1161397"/>
              <a:gd name="connsiteX107" fmla="*/ 6671880 w 6884912"/>
              <a:gd name="connsiteY107" fmla="*/ 82931 h 1161397"/>
              <a:gd name="connsiteX108" fmla="*/ 6702266 w 6884912"/>
              <a:gd name="connsiteY108" fmla="*/ 75470 h 1161397"/>
              <a:gd name="connsiteX109" fmla="*/ 6845802 w 6884912"/>
              <a:gd name="connsiteY109" fmla="*/ 24496 h 1161397"/>
              <a:gd name="connsiteX110" fmla="*/ 6884912 w 6884912"/>
              <a:gd name="connsiteY11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785037 w 6884912"/>
              <a:gd name="connsiteY84" fmla="*/ 161964 h 1161397"/>
              <a:gd name="connsiteX85" fmla="*/ 4844073 w 6884912"/>
              <a:gd name="connsiteY85" fmla="*/ 161768 h 1161397"/>
              <a:gd name="connsiteX86" fmla="*/ 4856454 w 6884912"/>
              <a:gd name="connsiteY86" fmla="*/ 130488 h 1161397"/>
              <a:gd name="connsiteX87" fmla="*/ 4920038 w 6884912"/>
              <a:gd name="connsiteY87" fmla="*/ 140418 h 1161397"/>
              <a:gd name="connsiteX88" fmla="*/ 5016639 w 6884912"/>
              <a:gd name="connsiteY88" fmla="*/ 158905 h 1161397"/>
              <a:gd name="connsiteX89" fmla="*/ 5072009 w 6884912"/>
              <a:gd name="connsiteY89" fmla="*/ 161502 h 1161397"/>
              <a:gd name="connsiteX90" fmla="*/ 5223626 w 6884912"/>
              <a:gd name="connsiteY90" fmla="*/ 177356 h 1161397"/>
              <a:gd name="connsiteX91" fmla="*/ 5375773 w 6884912"/>
              <a:gd name="connsiteY91" fmla="*/ 199913 h 1161397"/>
              <a:gd name="connsiteX92" fmla="*/ 5467502 w 6884912"/>
              <a:gd name="connsiteY92" fmla="*/ 250963 h 1161397"/>
              <a:gd name="connsiteX93" fmla="*/ 5592395 w 6884912"/>
              <a:gd name="connsiteY93" fmla="*/ 265434 h 1161397"/>
              <a:gd name="connsiteX94" fmla="*/ 5613532 w 6884912"/>
              <a:gd name="connsiteY94" fmla="*/ 273379 h 1161397"/>
              <a:gd name="connsiteX95" fmla="*/ 5642173 w 6884912"/>
              <a:gd name="connsiteY95" fmla="*/ 266904 h 1161397"/>
              <a:gd name="connsiteX96" fmla="*/ 5756910 w 6884912"/>
              <a:gd name="connsiteY96" fmla="*/ 239211 h 1161397"/>
              <a:gd name="connsiteX97" fmla="*/ 5846667 w 6884912"/>
              <a:gd name="connsiteY97" fmla="*/ 201786 h 1161397"/>
              <a:gd name="connsiteX98" fmla="*/ 5960732 w 6884912"/>
              <a:gd name="connsiteY98" fmla="*/ 220708 h 1161397"/>
              <a:gd name="connsiteX99" fmla="*/ 6029542 w 6884912"/>
              <a:gd name="connsiteY99" fmla="*/ 210339 h 1161397"/>
              <a:gd name="connsiteX100" fmla="*/ 6141123 w 6884912"/>
              <a:gd name="connsiteY100" fmla="*/ 159923 h 1161397"/>
              <a:gd name="connsiteX101" fmla="*/ 6290640 w 6884912"/>
              <a:gd name="connsiteY101" fmla="*/ 167441 h 1161397"/>
              <a:gd name="connsiteX102" fmla="*/ 6322806 w 6884912"/>
              <a:gd name="connsiteY102" fmla="*/ 213293 h 1161397"/>
              <a:gd name="connsiteX103" fmla="*/ 6380420 w 6884912"/>
              <a:gd name="connsiteY103" fmla="*/ 173195 h 1161397"/>
              <a:gd name="connsiteX104" fmla="*/ 6507891 w 6884912"/>
              <a:gd name="connsiteY104" fmla="*/ 118474 h 1161397"/>
              <a:gd name="connsiteX105" fmla="*/ 6571807 w 6884912"/>
              <a:gd name="connsiteY105" fmla="*/ 98636 h 1161397"/>
              <a:gd name="connsiteX106" fmla="*/ 6671880 w 6884912"/>
              <a:gd name="connsiteY106" fmla="*/ 82931 h 1161397"/>
              <a:gd name="connsiteX107" fmla="*/ 6702266 w 6884912"/>
              <a:gd name="connsiteY107" fmla="*/ 75470 h 1161397"/>
              <a:gd name="connsiteX108" fmla="*/ 6845802 w 6884912"/>
              <a:gd name="connsiteY108" fmla="*/ 24496 h 1161397"/>
              <a:gd name="connsiteX109" fmla="*/ 6884912 w 6884912"/>
              <a:gd name="connsiteY10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222191 w 6884912"/>
              <a:gd name="connsiteY58" fmla="*/ 307887 h 1161397"/>
              <a:gd name="connsiteX59" fmla="*/ 3227953 w 6884912"/>
              <a:gd name="connsiteY59" fmla="*/ 297650 h 1161397"/>
              <a:gd name="connsiteX60" fmla="*/ 3510042 w 6884912"/>
              <a:gd name="connsiteY60" fmla="*/ 311820 h 1161397"/>
              <a:gd name="connsiteX61" fmla="*/ 3626773 w 6884912"/>
              <a:gd name="connsiteY61" fmla="*/ 290452 h 1161397"/>
              <a:gd name="connsiteX62" fmla="*/ 3666217 w 6884912"/>
              <a:gd name="connsiteY62" fmla="*/ 273255 h 1161397"/>
              <a:gd name="connsiteX63" fmla="*/ 3732427 w 6884912"/>
              <a:gd name="connsiteY63" fmla="*/ 245039 h 1161397"/>
              <a:gd name="connsiteX64" fmla="*/ 3777022 w 6884912"/>
              <a:gd name="connsiteY64" fmla="*/ 200276 h 1161397"/>
              <a:gd name="connsiteX65" fmla="*/ 3791246 w 6884912"/>
              <a:gd name="connsiteY65" fmla="*/ 189996 h 1161397"/>
              <a:gd name="connsiteX66" fmla="*/ 3819864 w 6884912"/>
              <a:gd name="connsiteY66" fmla="*/ 194605 h 1161397"/>
              <a:gd name="connsiteX67" fmla="*/ 3830398 w 6884912"/>
              <a:gd name="connsiteY67" fmla="*/ 188383 h 1161397"/>
              <a:gd name="connsiteX68" fmla="*/ 3834360 w 6884912"/>
              <a:gd name="connsiteY68" fmla="*/ 188992 h 1161397"/>
              <a:gd name="connsiteX69" fmla="*/ 3843715 w 6884912"/>
              <a:gd name="connsiteY69" fmla="*/ 188752 h 1161397"/>
              <a:gd name="connsiteX70" fmla="*/ 3842609 w 6884912"/>
              <a:gd name="connsiteY70" fmla="*/ 197386 h 1161397"/>
              <a:gd name="connsiteX71" fmla="*/ 3853961 w 6884912"/>
              <a:gd name="connsiteY71" fmla="*/ 213380 h 1161397"/>
              <a:gd name="connsiteX72" fmla="*/ 3907640 w 6884912"/>
              <a:gd name="connsiteY72" fmla="*/ 207568 h 1161397"/>
              <a:gd name="connsiteX73" fmla="*/ 3910449 w 6884912"/>
              <a:gd name="connsiteY73" fmla="*/ 197808 h 1161397"/>
              <a:gd name="connsiteX74" fmla="*/ 3917197 w 6884912"/>
              <a:gd name="connsiteY74" fmla="*/ 196121 h 1161397"/>
              <a:gd name="connsiteX75" fmla="*/ 3922400 w 6884912"/>
              <a:gd name="connsiteY75" fmla="*/ 205056 h 1161397"/>
              <a:gd name="connsiteX76" fmla="*/ 4013061 w 6884912"/>
              <a:gd name="connsiteY76" fmla="*/ 224874 h 1161397"/>
              <a:gd name="connsiteX77" fmla="*/ 4220717 w 6884912"/>
              <a:gd name="connsiteY77" fmla="*/ 192946 h 1161397"/>
              <a:gd name="connsiteX78" fmla="*/ 4228802 w 6884912"/>
              <a:gd name="connsiteY78" fmla="*/ 201468 h 1161397"/>
              <a:gd name="connsiteX79" fmla="*/ 4289361 w 6884912"/>
              <a:gd name="connsiteY79" fmla="*/ 196642 h 1161397"/>
              <a:gd name="connsiteX80" fmla="*/ 4498913 w 6884912"/>
              <a:gd name="connsiteY80" fmla="*/ 118915 h 1161397"/>
              <a:gd name="connsiteX81" fmla="*/ 4617330 w 6884912"/>
              <a:gd name="connsiteY81" fmla="*/ 111163 h 1161397"/>
              <a:gd name="connsiteX82" fmla="*/ 4659778 w 6884912"/>
              <a:gd name="connsiteY82" fmla="*/ 118219 h 1161397"/>
              <a:gd name="connsiteX83" fmla="*/ 4730870 w 6884912"/>
              <a:gd name="connsiteY83" fmla="*/ 129432 h 1161397"/>
              <a:gd name="connsiteX84" fmla="*/ 4844073 w 6884912"/>
              <a:gd name="connsiteY84" fmla="*/ 161768 h 1161397"/>
              <a:gd name="connsiteX85" fmla="*/ 4856454 w 6884912"/>
              <a:gd name="connsiteY85" fmla="*/ 130488 h 1161397"/>
              <a:gd name="connsiteX86" fmla="*/ 4920038 w 6884912"/>
              <a:gd name="connsiteY86" fmla="*/ 140418 h 1161397"/>
              <a:gd name="connsiteX87" fmla="*/ 5016639 w 6884912"/>
              <a:gd name="connsiteY87" fmla="*/ 158905 h 1161397"/>
              <a:gd name="connsiteX88" fmla="*/ 5072009 w 6884912"/>
              <a:gd name="connsiteY88" fmla="*/ 161502 h 1161397"/>
              <a:gd name="connsiteX89" fmla="*/ 5223626 w 6884912"/>
              <a:gd name="connsiteY89" fmla="*/ 177356 h 1161397"/>
              <a:gd name="connsiteX90" fmla="*/ 5375773 w 6884912"/>
              <a:gd name="connsiteY90" fmla="*/ 199913 h 1161397"/>
              <a:gd name="connsiteX91" fmla="*/ 5467502 w 6884912"/>
              <a:gd name="connsiteY91" fmla="*/ 250963 h 1161397"/>
              <a:gd name="connsiteX92" fmla="*/ 5592395 w 6884912"/>
              <a:gd name="connsiteY92" fmla="*/ 265434 h 1161397"/>
              <a:gd name="connsiteX93" fmla="*/ 5613532 w 6884912"/>
              <a:gd name="connsiteY93" fmla="*/ 273379 h 1161397"/>
              <a:gd name="connsiteX94" fmla="*/ 5642173 w 6884912"/>
              <a:gd name="connsiteY94" fmla="*/ 266904 h 1161397"/>
              <a:gd name="connsiteX95" fmla="*/ 5756910 w 6884912"/>
              <a:gd name="connsiteY95" fmla="*/ 239211 h 1161397"/>
              <a:gd name="connsiteX96" fmla="*/ 5846667 w 6884912"/>
              <a:gd name="connsiteY96" fmla="*/ 201786 h 1161397"/>
              <a:gd name="connsiteX97" fmla="*/ 5960732 w 6884912"/>
              <a:gd name="connsiteY97" fmla="*/ 220708 h 1161397"/>
              <a:gd name="connsiteX98" fmla="*/ 6029542 w 6884912"/>
              <a:gd name="connsiteY98" fmla="*/ 210339 h 1161397"/>
              <a:gd name="connsiteX99" fmla="*/ 6141123 w 6884912"/>
              <a:gd name="connsiteY99" fmla="*/ 159923 h 1161397"/>
              <a:gd name="connsiteX100" fmla="*/ 6290640 w 6884912"/>
              <a:gd name="connsiteY100" fmla="*/ 167441 h 1161397"/>
              <a:gd name="connsiteX101" fmla="*/ 6322806 w 6884912"/>
              <a:gd name="connsiteY101" fmla="*/ 213293 h 1161397"/>
              <a:gd name="connsiteX102" fmla="*/ 6380420 w 6884912"/>
              <a:gd name="connsiteY102" fmla="*/ 173195 h 1161397"/>
              <a:gd name="connsiteX103" fmla="*/ 6507891 w 6884912"/>
              <a:gd name="connsiteY103" fmla="*/ 118474 h 1161397"/>
              <a:gd name="connsiteX104" fmla="*/ 6571807 w 6884912"/>
              <a:gd name="connsiteY104" fmla="*/ 98636 h 1161397"/>
              <a:gd name="connsiteX105" fmla="*/ 6671880 w 6884912"/>
              <a:gd name="connsiteY105" fmla="*/ 82931 h 1161397"/>
              <a:gd name="connsiteX106" fmla="*/ 6702266 w 6884912"/>
              <a:gd name="connsiteY106" fmla="*/ 75470 h 1161397"/>
              <a:gd name="connsiteX107" fmla="*/ 6845802 w 6884912"/>
              <a:gd name="connsiteY107" fmla="*/ 24496 h 1161397"/>
              <a:gd name="connsiteX108" fmla="*/ 6884912 w 6884912"/>
              <a:gd name="connsiteY10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78946 w 6884912"/>
              <a:gd name="connsiteY7" fmla="*/ 1106011 h 1161397"/>
              <a:gd name="connsiteX8" fmla="*/ 512111 w 6884912"/>
              <a:gd name="connsiteY8" fmla="*/ 1085599 h 1161397"/>
              <a:gd name="connsiteX9" fmla="*/ 567875 w 6884912"/>
              <a:gd name="connsiteY9" fmla="*/ 1051976 h 1161397"/>
              <a:gd name="connsiteX10" fmla="*/ 601644 w 6884912"/>
              <a:gd name="connsiteY10" fmla="*/ 1003997 h 1161397"/>
              <a:gd name="connsiteX11" fmla="*/ 651408 w 6884912"/>
              <a:gd name="connsiteY11" fmla="*/ 984938 h 1161397"/>
              <a:gd name="connsiteX12" fmla="*/ 673197 w 6884912"/>
              <a:gd name="connsiteY12" fmla="*/ 1010060 h 1161397"/>
              <a:gd name="connsiteX13" fmla="*/ 723108 w 6884912"/>
              <a:gd name="connsiteY13" fmla="*/ 980081 h 1161397"/>
              <a:gd name="connsiteX14" fmla="*/ 797699 w 6884912"/>
              <a:gd name="connsiteY14" fmla="*/ 931362 h 1161397"/>
              <a:gd name="connsiteX15" fmla="*/ 843359 w 6884912"/>
              <a:gd name="connsiteY15" fmla="*/ 910894 h 1161397"/>
              <a:gd name="connsiteX16" fmla="*/ 965215 w 6884912"/>
              <a:gd name="connsiteY16" fmla="*/ 846701 h 1161397"/>
              <a:gd name="connsiteX17" fmla="*/ 1085080 w 6884912"/>
              <a:gd name="connsiteY17" fmla="*/ 776086 h 1161397"/>
              <a:gd name="connsiteX18" fmla="*/ 1131224 w 6884912"/>
              <a:gd name="connsiteY18" fmla="*/ 706160 h 1161397"/>
              <a:gd name="connsiteX19" fmla="*/ 1138051 w 6884912"/>
              <a:gd name="connsiteY19" fmla="*/ 702034 h 1161397"/>
              <a:gd name="connsiteX20" fmla="*/ 1158800 w 6884912"/>
              <a:gd name="connsiteY20" fmla="*/ 700004 h 1161397"/>
              <a:gd name="connsiteX21" fmla="*/ 1166947 w 6884912"/>
              <a:gd name="connsiteY21" fmla="*/ 700762 h 1161397"/>
              <a:gd name="connsiteX22" fmla="*/ 1178135 w 6884912"/>
              <a:gd name="connsiteY22" fmla="*/ 698631 h 1161397"/>
              <a:gd name="connsiteX23" fmla="*/ 1178301 w 6884912"/>
              <a:gd name="connsiteY23" fmla="*/ 698094 h 1161397"/>
              <a:gd name="connsiteX24" fmla="*/ 1188995 w 6884912"/>
              <a:gd name="connsiteY24" fmla="*/ 697048 h 1161397"/>
              <a:gd name="connsiteX25" fmla="*/ 1242716 w 6884912"/>
              <a:gd name="connsiteY25" fmla="*/ 698052 h 1161397"/>
              <a:gd name="connsiteX26" fmla="*/ 1299977 w 6884912"/>
              <a:gd name="connsiteY26" fmla="*/ 639196 h 1161397"/>
              <a:gd name="connsiteX27" fmla="*/ 1326190 w 6884912"/>
              <a:gd name="connsiteY27" fmla="*/ 625955 h 1161397"/>
              <a:gd name="connsiteX28" fmla="*/ 1339600 w 6884912"/>
              <a:gd name="connsiteY28" fmla="*/ 616295 h 1161397"/>
              <a:gd name="connsiteX29" fmla="*/ 1340054 w 6884912"/>
              <a:gd name="connsiteY29" fmla="*/ 614022 h 1161397"/>
              <a:gd name="connsiteX30" fmla="*/ 1391606 w 6884912"/>
              <a:gd name="connsiteY30" fmla="*/ 615229 h 1161397"/>
              <a:gd name="connsiteX31" fmla="*/ 1397565 w 6884912"/>
              <a:gd name="connsiteY31" fmla="*/ 611490 h 1161397"/>
              <a:gd name="connsiteX32" fmla="*/ 1432302 w 6884912"/>
              <a:gd name="connsiteY32" fmla="*/ 617267 h 1161397"/>
              <a:gd name="connsiteX33" fmla="*/ 1449644 w 6884912"/>
              <a:gd name="connsiteY33" fmla="*/ 617591 h 1161397"/>
              <a:gd name="connsiteX34" fmla="*/ 1455793 w 6884912"/>
              <a:gd name="connsiteY34" fmla="*/ 623174 h 1161397"/>
              <a:gd name="connsiteX35" fmla="*/ 1480758 w 6884912"/>
              <a:gd name="connsiteY35" fmla="*/ 620863 h 1161397"/>
              <a:gd name="connsiteX36" fmla="*/ 1483154 w 6884912"/>
              <a:gd name="connsiteY36" fmla="*/ 618527 h 1161397"/>
              <a:gd name="connsiteX37" fmla="*/ 1505495 w 6884912"/>
              <a:gd name="connsiteY37" fmla="*/ 624325 h 1161397"/>
              <a:gd name="connsiteX38" fmla="*/ 1526340 w 6884912"/>
              <a:gd name="connsiteY38" fmla="*/ 638496 h 1161397"/>
              <a:gd name="connsiteX39" fmla="*/ 1731986 w 6884912"/>
              <a:gd name="connsiteY39" fmla="*/ 589682 h 1161397"/>
              <a:gd name="connsiteX40" fmla="*/ 1927935 w 6884912"/>
              <a:gd name="connsiteY40" fmla="*/ 628540 h 1161397"/>
              <a:gd name="connsiteX41" fmla="*/ 2039075 w 6884912"/>
              <a:gd name="connsiteY41" fmla="*/ 599964 h 1161397"/>
              <a:gd name="connsiteX42" fmla="*/ 2066980 w 6884912"/>
              <a:gd name="connsiteY42" fmla="*/ 550413 h 1161397"/>
              <a:gd name="connsiteX43" fmla="*/ 2352236 w 6884912"/>
              <a:gd name="connsiteY43" fmla="*/ 519602 h 1161397"/>
              <a:gd name="connsiteX44" fmla="*/ 2420791 w 6884912"/>
              <a:gd name="connsiteY44" fmla="*/ 492826 h 1161397"/>
              <a:gd name="connsiteX45" fmla="*/ 2489932 w 6884912"/>
              <a:gd name="connsiteY45" fmla="*/ 507864 h 1161397"/>
              <a:gd name="connsiteX46" fmla="*/ 2512917 w 6884912"/>
              <a:gd name="connsiteY46" fmla="*/ 489127 h 1161397"/>
              <a:gd name="connsiteX47" fmla="*/ 2516783 w 6884912"/>
              <a:gd name="connsiteY47" fmla="*/ 485473 h 1161397"/>
              <a:gd name="connsiteX48" fmla="*/ 2534360 w 6884912"/>
              <a:gd name="connsiteY48" fmla="*/ 480064 h 1161397"/>
              <a:gd name="connsiteX49" fmla="*/ 2536691 w 6884912"/>
              <a:gd name="connsiteY49" fmla="*/ 467018 h 1161397"/>
              <a:gd name="connsiteX50" fmla="*/ 2561265 w 6884912"/>
              <a:gd name="connsiteY50" fmla="*/ 450623 h 1161397"/>
              <a:gd name="connsiteX51" fmla="*/ 2594349 w 6884912"/>
              <a:gd name="connsiteY51" fmla="*/ 443884 h 1161397"/>
              <a:gd name="connsiteX52" fmla="*/ 2754324 w 6884912"/>
              <a:gd name="connsiteY52" fmla="*/ 424766 h 1161397"/>
              <a:gd name="connsiteX53" fmla="*/ 2848470 w 6884912"/>
              <a:gd name="connsiteY53" fmla="*/ 405966 h 1161397"/>
              <a:gd name="connsiteX54" fmla="*/ 2881772 w 6884912"/>
              <a:gd name="connsiteY54" fmla="*/ 387260 h 1161397"/>
              <a:gd name="connsiteX55" fmla="*/ 2929932 w 6884912"/>
              <a:gd name="connsiteY55" fmla="*/ 368912 h 1161397"/>
              <a:gd name="connsiteX56" fmla="*/ 3013020 w 6884912"/>
              <a:gd name="connsiteY56" fmla="*/ 327578 h 1161397"/>
              <a:gd name="connsiteX57" fmla="*/ 3222191 w 6884912"/>
              <a:gd name="connsiteY57" fmla="*/ 307887 h 1161397"/>
              <a:gd name="connsiteX58" fmla="*/ 3227953 w 6884912"/>
              <a:gd name="connsiteY58" fmla="*/ 297650 h 1161397"/>
              <a:gd name="connsiteX59" fmla="*/ 3510042 w 6884912"/>
              <a:gd name="connsiteY59" fmla="*/ 311820 h 1161397"/>
              <a:gd name="connsiteX60" fmla="*/ 3626773 w 6884912"/>
              <a:gd name="connsiteY60" fmla="*/ 290452 h 1161397"/>
              <a:gd name="connsiteX61" fmla="*/ 3666217 w 6884912"/>
              <a:gd name="connsiteY61" fmla="*/ 273255 h 1161397"/>
              <a:gd name="connsiteX62" fmla="*/ 3732427 w 6884912"/>
              <a:gd name="connsiteY62" fmla="*/ 245039 h 1161397"/>
              <a:gd name="connsiteX63" fmla="*/ 3777022 w 6884912"/>
              <a:gd name="connsiteY63" fmla="*/ 200276 h 1161397"/>
              <a:gd name="connsiteX64" fmla="*/ 3791246 w 6884912"/>
              <a:gd name="connsiteY64" fmla="*/ 189996 h 1161397"/>
              <a:gd name="connsiteX65" fmla="*/ 3819864 w 6884912"/>
              <a:gd name="connsiteY65" fmla="*/ 194605 h 1161397"/>
              <a:gd name="connsiteX66" fmla="*/ 3830398 w 6884912"/>
              <a:gd name="connsiteY66" fmla="*/ 188383 h 1161397"/>
              <a:gd name="connsiteX67" fmla="*/ 3834360 w 6884912"/>
              <a:gd name="connsiteY67" fmla="*/ 188992 h 1161397"/>
              <a:gd name="connsiteX68" fmla="*/ 3843715 w 6884912"/>
              <a:gd name="connsiteY68" fmla="*/ 188752 h 1161397"/>
              <a:gd name="connsiteX69" fmla="*/ 3842609 w 6884912"/>
              <a:gd name="connsiteY69" fmla="*/ 197386 h 1161397"/>
              <a:gd name="connsiteX70" fmla="*/ 3853961 w 6884912"/>
              <a:gd name="connsiteY70" fmla="*/ 213380 h 1161397"/>
              <a:gd name="connsiteX71" fmla="*/ 3907640 w 6884912"/>
              <a:gd name="connsiteY71" fmla="*/ 207568 h 1161397"/>
              <a:gd name="connsiteX72" fmla="*/ 3910449 w 6884912"/>
              <a:gd name="connsiteY72" fmla="*/ 197808 h 1161397"/>
              <a:gd name="connsiteX73" fmla="*/ 3917197 w 6884912"/>
              <a:gd name="connsiteY73" fmla="*/ 196121 h 1161397"/>
              <a:gd name="connsiteX74" fmla="*/ 3922400 w 6884912"/>
              <a:gd name="connsiteY74" fmla="*/ 205056 h 1161397"/>
              <a:gd name="connsiteX75" fmla="*/ 4013061 w 6884912"/>
              <a:gd name="connsiteY75" fmla="*/ 224874 h 1161397"/>
              <a:gd name="connsiteX76" fmla="*/ 4220717 w 6884912"/>
              <a:gd name="connsiteY76" fmla="*/ 192946 h 1161397"/>
              <a:gd name="connsiteX77" fmla="*/ 4228802 w 6884912"/>
              <a:gd name="connsiteY77" fmla="*/ 201468 h 1161397"/>
              <a:gd name="connsiteX78" fmla="*/ 4289361 w 6884912"/>
              <a:gd name="connsiteY78" fmla="*/ 196642 h 1161397"/>
              <a:gd name="connsiteX79" fmla="*/ 4498913 w 6884912"/>
              <a:gd name="connsiteY79" fmla="*/ 118915 h 1161397"/>
              <a:gd name="connsiteX80" fmla="*/ 4617330 w 6884912"/>
              <a:gd name="connsiteY80" fmla="*/ 111163 h 1161397"/>
              <a:gd name="connsiteX81" fmla="*/ 4659778 w 6884912"/>
              <a:gd name="connsiteY81" fmla="*/ 118219 h 1161397"/>
              <a:gd name="connsiteX82" fmla="*/ 4730870 w 6884912"/>
              <a:gd name="connsiteY82" fmla="*/ 129432 h 1161397"/>
              <a:gd name="connsiteX83" fmla="*/ 4844073 w 6884912"/>
              <a:gd name="connsiteY83" fmla="*/ 161768 h 1161397"/>
              <a:gd name="connsiteX84" fmla="*/ 4856454 w 6884912"/>
              <a:gd name="connsiteY84" fmla="*/ 130488 h 1161397"/>
              <a:gd name="connsiteX85" fmla="*/ 4920038 w 6884912"/>
              <a:gd name="connsiteY85" fmla="*/ 140418 h 1161397"/>
              <a:gd name="connsiteX86" fmla="*/ 5016639 w 6884912"/>
              <a:gd name="connsiteY86" fmla="*/ 158905 h 1161397"/>
              <a:gd name="connsiteX87" fmla="*/ 5072009 w 6884912"/>
              <a:gd name="connsiteY87" fmla="*/ 161502 h 1161397"/>
              <a:gd name="connsiteX88" fmla="*/ 5223626 w 6884912"/>
              <a:gd name="connsiteY88" fmla="*/ 177356 h 1161397"/>
              <a:gd name="connsiteX89" fmla="*/ 5375773 w 6884912"/>
              <a:gd name="connsiteY89" fmla="*/ 199913 h 1161397"/>
              <a:gd name="connsiteX90" fmla="*/ 5467502 w 6884912"/>
              <a:gd name="connsiteY90" fmla="*/ 250963 h 1161397"/>
              <a:gd name="connsiteX91" fmla="*/ 5592395 w 6884912"/>
              <a:gd name="connsiteY91" fmla="*/ 265434 h 1161397"/>
              <a:gd name="connsiteX92" fmla="*/ 5613532 w 6884912"/>
              <a:gd name="connsiteY92" fmla="*/ 273379 h 1161397"/>
              <a:gd name="connsiteX93" fmla="*/ 5642173 w 6884912"/>
              <a:gd name="connsiteY93" fmla="*/ 266904 h 1161397"/>
              <a:gd name="connsiteX94" fmla="*/ 5756910 w 6884912"/>
              <a:gd name="connsiteY94" fmla="*/ 239211 h 1161397"/>
              <a:gd name="connsiteX95" fmla="*/ 5846667 w 6884912"/>
              <a:gd name="connsiteY95" fmla="*/ 201786 h 1161397"/>
              <a:gd name="connsiteX96" fmla="*/ 5960732 w 6884912"/>
              <a:gd name="connsiteY96" fmla="*/ 220708 h 1161397"/>
              <a:gd name="connsiteX97" fmla="*/ 6029542 w 6884912"/>
              <a:gd name="connsiteY97" fmla="*/ 210339 h 1161397"/>
              <a:gd name="connsiteX98" fmla="*/ 6141123 w 6884912"/>
              <a:gd name="connsiteY98" fmla="*/ 159923 h 1161397"/>
              <a:gd name="connsiteX99" fmla="*/ 6290640 w 6884912"/>
              <a:gd name="connsiteY99" fmla="*/ 167441 h 1161397"/>
              <a:gd name="connsiteX100" fmla="*/ 6322806 w 6884912"/>
              <a:gd name="connsiteY100" fmla="*/ 213293 h 1161397"/>
              <a:gd name="connsiteX101" fmla="*/ 6380420 w 6884912"/>
              <a:gd name="connsiteY101" fmla="*/ 173195 h 1161397"/>
              <a:gd name="connsiteX102" fmla="*/ 6507891 w 6884912"/>
              <a:gd name="connsiteY102" fmla="*/ 118474 h 1161397"/>
              <a:gd name="connsiteX103" fmla="*/ 6571807 w 6884912"/>
              <a:gd name="connsiteY103" fmla="*/ 98636 h 1161397"/>
              <a:gd name="connsiteX104" fmla="*/ 6671880 w 6884912"/>
              <a:gd name="connsiteY104" fmla="*/ 82931 h 1161397"/>
              <a:gd name="connsiteX105" fmla="*/ 6702266 w 6884912"/>
              <a:gd name="connsiteY105" fmla="*/ 75470 h 1161397"/>
              <a:gd name="connsiteX106" fmla="*/ 6845802 w 6884912"/>
              <a:gd name="connsiteY106" fmla="*/ 24496 h 1161397"/>
              <a:gd name="connsiteX107" fmla="*/ 6884912 w 6884912"/>
              <a:gd name="connsiteY107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12111 w 6884912"/>
              <a:gd name="connsiteY7" fmla="*/ 1085599 h 1161397"/>
              <a:gd name="connsiteX8" fmla="*/ 567875 w 6884912"/>
              <a:gd name="connsiteY8" fmla="*/ 1051976 h 1161397"/>
              <a:gd name="connsiteX9" fmla="*/ 601644 w 6884912"/>
              <a:gd name="connsiteY9" fmla="*/ 1003997 h 1161397"/>
              <a:gd name="connsiteX10" fmla="*/ 651408 w 6884912"/>
              <a:gd name="connsiteY10" fmla="*/ 984938 h 1161397"/>
              <a:gd name="connsiteX11" fmla="*/ 673197 w 6884912"/>
              <a:gd name="connsiteY11" fmla="*/ 1010060 h 1161397"/>
              <a:gd name="connsiteX12" fmla="*/ 723108 w 6884912"/>
              <a:gd name="connsiteY12" fmla="*/ 980081 h 1161397"/>
              <a:gd name="connsiteX13" fmla="*/ 797699 w 6884912"/>
              <a:gd name="connsiteY13" fmla="*/ 931362 h 1161397"/>
              <a:gd name="connsiteX14" fmla="*/ 843359 w 6884912"/>
              <a:gd name="connsiteY14" fmla="*/ 910894 h 1161397"/>
              <a:gd name="connsiteX15" fmla="*/ 965215 w 6884912"/>
              <a:gd name="connsiteY15" fmla="*/ 846701 h 1161397"/>
              <a:gd name="connsiteX16" fmla="*/ 1085080 w 6884912"/>
              <a:gd name="connsiteY16" fmla="*/ 776086 h 1161397"/>
              <a:gd name="connsiteX17" fmla="*/ 1131224 w 6884912"/>
              <a:gd name="connsiteY17" fmla="*/ 706160 h 1161397"/>
              <a:gd name="connsiteX18" fmla="*/ 1138051 w 6884912"/>
              <a:gd name="connsiteY18" fmla="*/ 702034 h 1161397"/>
              <a:gd name="connsiteX19" fmla="*/ 1158800 w 6884912"/>
              <a:gd name="connsiteY19" fmla="*/ 700004 h 1161397"/>
              <a:gd name="connsiteX20" fmla="*/ 1166947 w 6884912"/>
              <a:gd name="connsiteY20" fmla="*/ 700762 h 1161397"/>
              <a:gd name="connsiteX21" fmla="*/ 1178135 w 6884912"/>
              <a:gd name="connsiteY21" fmla="*/ 698631 h 1161397"/>
              <a:gd name="connsiteX22" fmla="*/ 1178301 w 6884912"/>
              <a:gd name="connsiteY22" fmla="*/ 698094 h 1161397"/>
              <a:gd name="connsiteX23" fmla="*/ 1188995 w 6884912"/>
              <a:gd name="connsiteY23" fmla="*/ 697048 h 1161397"/>
              <a:gd name="connsiteX24" fmla="*/ 1242716 w 6884912"/>
              <a:gd name="connsiteY24" fmla="*/ 698052 h 1161397"/>
              <a:gd name="connsiteX25" fmla="*/ 1299977 w 6884912"/>
              <a:gd name="connsiteY25" fmla="*/ 639196 h 1161397"/>
              <a:gd name="connsiteX26" fmla="*/ 1326190 w 6884912"/>
              <a:gd name="connsiteY26" fmla="*/ 625955 h 1161397"/>
              <a:gd name="connsiteX27" fmla="*/ 1339600 w 6884912"/>
              <a:gd name="connsiteY27" fmla="*/ 616295 h 1161397"/>
              <a:gd name="connsiteX28" fmla="*/ 1340054 w 6884912"/>
              <a:gd name="connsiteY28" fmla="*/ 614022 h 1161397"/>
              <a:gd name="connsiteX29" fmla="*/ 1391606 w 6884912"/>
              <a:gd name="connsiteY29" fmla="*/ 615229 h 1161397"/>
              <a:gd name="connsiteX30" fmla="*/ 1397565 w 6884912"/>
              <a:gd name="connsiteY30" fmla="*/ 611490 h 1161397"/>
              <a:gd name="connsiteX31" fmla="*/ 1432302 w 6884912"/>
              <a:gd name="connsiteY31" fmla="*/ 617267 h 1161397"/>
              <a:gd name="connsiteX32" fmla="*/ 1449644 w 6884912"/>
              <a:gd name="connsiteY32" fmla="*/ 617591 h 1161397"/>
              <a:gd name="connsiteX33" fmla="*/ 1455793 w 6884912"/>
              <a:gd name="connsiteY33" fmla="*/ 623174 h 1161397"/>
              <a:gd name="connsiteX34" fmla="*/ 1480758 w 6884912"/>
              <a:gd name="connsiteY34" fmla="*/ 620863 h 1161397"/>
              <a:gd name="connsiteX35" fmla="*/ 1483154 w 6884912"/>
              <a:gd name="connsiteY35" fmla="*/ 618527 h 1161397"/>
              <a:gd name="connsiteX36" fmla="*/ 1505495 w 6884912"/>
              <a:gd name="connsiteY36" fmla="*/ 624325 h 1161397"/>
              <a:gd name="connsiteX37" fmla="*/ 1526340 w 6884912"/>
              <a:gd name="connsiteY37" fmla="*/ 638496 h 1161397"/>
              <a:gd name="connsiteX38" fmla="*/ 1731986 w 6884912"/>
              <a:gd name="connsiteY38" fmla="*/ 589682 h 1161397"/>
              <a:gd name="connsiteX39" fmla="*/ 1927935 w 6884912"/>
              <a:gd name="connsiteY39" fmla="*/ 628540 h 1161397"/>
              <a:gd name="connsiteX40" fmla="*/ 2039075 w 6884912"/>
              <a:gd name="connsiteY40" fmla="*/ 599964 h 1161397"/>
              <a:gd name="connsiteX41" fmla="*/ 2066980 w 6884912"/>
              <a:gd name="connsiteY41" fmla="*/ 550413 h 1161397"/>
              <a:gd name="connsiteX42" fmla="*/ 2352236 w 6884912"/>
              <a:gd name="connsiteY42" fmla="*/ 519602 h 1161397"/>
              <a:gd name="connsiteX43" fmla="*/ 2420791 w 6884912"/>
              <a:gd name="connsiteY43" fmla="*/ 492826 h 1161397"/>
              <a:gd name="connsiteX44" fmla="*/ 2489932 w 6884912"/>
              <a:gd name="connsiteY44" fmla="*/ 507864 h 1161397"/>
              <a:gd name="connsiteX45" fmla="*/ 2512917 w 6884912"/>
              <a:gd name="connsiteY45" fmla="*/ 489127 h 1161397"/>
              <a:gd name="connsiteX46" fmla="*/ 2516783 w 6884912"/>
              <a:gd name="connsiteY46" fmla="*/ 485473 h 1161397"/>
              <a:gd name="connsiteX47" fmla="*/ 2534360 w 6884912"/>
              <a:gd name="connsiteY47" fmla="*/ 480064 h 1161397"/>
              <a:gd name="connsiteX48" fmla="*/ 2536691 w 6884912"/>
              <a:gd name="connsiteY48" fmla="*/ 467018 h 1161397"/>
              <a:gd name="connsiteX49" fmla="*/ 2561265 w 6884912"/>
              <a:gd name="connsiteY49" fmla="*/ 450623 h 1161397"/>
              <a:gd name="connsiteX50" fmla="*/ 2594349 w 6884912"/>
              <a:gd name="connsiteY50" fmla="*/ 443884 h 1161397"/>
              <a:gd name="connsiteX51" fmla="*/ 2754324 w 6884912"/>
              <a:gd name="connsiteY51" fmla="*/ 424766 h 1161397"/>
              <a:gd name="connsiteX52" fmla="*/ 2848470 w 6884912"/>
              <a:gd name="connsiteY52" fmla="*/ 405966 h 1161397"/>
              <a:gd name="connsiteX53" fmla="*/ 2881772 w 6884912"/>
              <a:gd name="connsiteY53" fmla="*/ 387260 h 1161397"/>
              <a:gd name="connsiteX54" fmla="*/ 2929932 w 6884912"/>
              <a:gd name="connsiteY54" fmla="*/ 368912 h 1161397"/>
              <a:gd name="connsiteX55" fmla="*/ 3013020 w 6884912"/>
              <a:gd name="connsiteY55" fmla="*/ 327578 h 1161397"/>
              <a:gd name="connsiteX56" fmla="*/ 3222191 w 6884912"/>
              <a:gd name="connsiteY56" fmla="*/ 307887 h 1161397"/>
              <a:gd name="connsiteX57" fmla="*/ 3227953 w 6884912"/>
              <a:gd name="connsiteY57" fmla="*/ 297650 h 1161397"/>
              <a:gd name="connsiteX58" fmla="*/ 3510042 w 6884912"/>
              <a:gd name="connsiteY58" fmla="*/ 311820 h 1161397"/>
              <a:gd name="connsiteX59" fmla="*/ 3626773 w 6884912"/>
              <a:gd name="connsiteY59" fmla="*/ 290452 h 1161397"/>
              <a:gd name="connsiteX60" fmla="*/ 3666217 w 6884912"/>
              <a:gd name="connsiteY60" fmla="*/ 273255 h 1161397"/>
              <a:gd name="connsiteX61" fmla="*/ 3732427 w 6884912"/>
              <a:gd name="connsiteY61" fmla="*/ 245039 h 1161397"/>
              <a:gd name="connsiteX62" fmla="*/ 3777022 w 6884912"/>
              <a:gd name="connsiteY62" fmla="*/ 200276 h 1161397"/>
              <a:gd name="connsiteX63" fmla="*/ 3791246 w 6884912"/>
              <a:gd name="connsiteY63" fmla="*/ 189996 h 1161397"/>
              <a:gd name="connsiteX64" fmla="*/ 3819864 w 6884912"/>
              <a:gd name="connsiteY64" fmla="*/ 194605 h 1161397"/>
              <a:gd name="connsiteX65" fmla="*/ 3830398 w 6884912"/>
              <a:gd name="connsiteY65" fmla="*/ 188383 h 1161397"/>
              <a:gd name="connsiteX66" fmla="*/ 3834360 w 6884912"/>
              <a:gd name="connsiteY66" fmla="*/ 188992 h 1161397"/>
              <a:gd name="connsiteX67" fmla="*/ 3843715 w 6884912"/>
              <a:gd name="connsiteY67" fmla="*/ 188752 h 1161397"/>
              <a:gd name="connsiteX68" fmla="*/ 3842609 w 6884912"/>
              <a:gd name="connsiteY68" fmla="*/ 197386 h 1161397"/>
              <a:gd name="connsiteX69" fmla="*/ 3853961 w 6884912"/>
              <a:gd name="connsiteY69" fmla="*/ 213380 h 1161397"/>
              <a:gd name="connsiteX70" fmla="*/ 3907640 w 6884912"/>
              <a:gd name="connsiteY70" fmla="*/ 207568 h 1161397"/>
              <a:gd name="connsiteX71" fmla="*/ 3910449 w 6884912"/>
              <a:gd name="connsiteY71" fmla="*/ 197808 h 1161397"/>
              <a:gd name="connsiteX72" fmla="*/ 3917197 w 6884912"/>
              <a:gd name="connsiteY72" fmla="*/ 196121 h 1161397"/>
              <a:gd name="connsiteX73" fmla="*/ 3922400 w 6884912"/>
              <a:gd name="connsiteY73" fmla="*/ 205056 h 1161397"/>
              <a:gd name="connsiteX74" fmla="*/ 4013061 w 6884912"/>
              <a:gd name="connsiteY74" fmla="*/ 224874 h 1161397"/>
              <a:gd name="connsiteX75" fmla="*/ 4220717 w 6884912"/>
              <a:gd name="connsiteY75" fmla="*/ 192946 h 1161397"/>
              <a:gd name="connsiteX76" fmla="*/ 4228802 w 6884912"/>
              <a:gd name="connsiteY76" fmla="*/ 201468 h 1161397"/>
              <a:gd name="connsiteX77" fmla="*/ 4289361 w 6884912"/>
              <a:gd name="connsiteY77" fmla="*/ 196642 h 1161397"/>
              <a:gd name="connsiteX78" fmla="*/ 4498913 w 6884912"/>
              <a:gd name="connsiteY78" fmla="*/ 118915 h 1161397"/>
              <a:gd name="connsiteX79" fmla="*/ 4617330 w 6884912"/>
              <a:gd name="connsiteY79" fmla="*/ 111163 h 1161397"/>
              <a:gd name="connsiteX80" fmla="*/ 4659778 w 6884912"/>
              <a:gd name="connsiteY80" fmla="*/ 118219 h 1161397"/>
              <a:gd name="connsiteX81" fmla="*/ 4730870 w 6884912"/>
              <a:gd name="connsiteY81" fmla="*/ 129432 h 1161397"/>
              <a:gd name="connsiteX82" fmla="*/ 4844073 w 6884912"/>
              <a:gd name="connsiteY82" fmla="*/ 161768 h 1161397"/>
              <a:gd name="connsiteX83" fmla="*/ 4856454 w 6884912"/>
              <a:gd name="connsiteY83" fmla="*/ 130488 h 1161397"/>
              <a:gd name="connsiteX84" fmla="*/ 4920038 w 6884912"/>
              <a:gd name="connsiteY84" fmla="*/ 140418 h 1161397"/>
              <a:gd name="connsiteX85" fmla="*/ 5016639 w 6884912"/>
              <a:gd name="connsiteY85" fmla="*/ 158905 h 1161397"/>
              <a:gd name="connsiteX86" fmla="*/ 5072009 w 6884912"/>
              <a:gd name="connsiteY86" fmla="*/ 161502 h 1161397"/>
              <a:gd name="connsiteX87" fmla="*/ 5223626 w 6884912"/>
              <a:gd name="connsiteY87" fmla="*/ 177356 h 1161397"/>
              <a:gd name="connsiteX88" fmla="*/ 5375773 w 6884912"/>
              <a:gd name="connsiteY88" fmla="*/ 199913 h 1161397"/>
              <a:gd name="connsiteX89" fmla="*/ 5467502 w 6884912"/>
              <a:gd name="connsiteY89" fmla="*/ 250963 h 1161397"/>
              <a:gd name="connsiteX90" fmla="*/ 5592395 w 6884912"/>
              <a:gd name="connsiteY90" fmla="*/ 265434 h 1161397"/>
              <a:gd name="connsiteX91" fmla="*/ 5613532 w 6884912"/>
              <a:gd name="connsiteY91" fmla="*/ 273379 h 1161397"/>
              <a:gd name="connsiteX92" fmla="*/ 5642173 w 6884912"/>
              <a:gd name="connsiteY92" fmla="*/ 266904 h 1161397"/>
              <a:gd name="connsiteX93" fmla="*/ 5756910 w 6884912"/>
              <a:gd name="connsiteY93" fmla="*/ 239211 h 1161397"/>
              <a:gd name="connsiteX94" fmla="*/ 5846667 w 6884912"/>
              <a:gd name="connsiteY94" fmla="*/ 201786 h 1161397"/>
              <a:gd name="connsiteX95" fmla="*/ 5960732 w 6884912"/>
              <a:gd name="connsiteY95" fmla="*/ 220708 h 1161397"/>
              <a:gd name="connsiteX96" fmla="*/ 6029542 w 6884912"/>
              <a:gd name="connsiteY96" fmla="*/ 210339 h 1161397"/>
              <a:gd name="connsiteX97" fmla="*/ 6141123 w 6884912"/>
              <a:gd name="connsiteY97" fmla="*/ 159923 h 1161397"/>
              <a:gd name="connsiteX98" fmla="*/ 6290640 w 6884912"/>
              <a:gd name="connsiteY98" fmla="*/ 167441 h 1161397"/>
              <a:gd name="connsiteX99" fmla="*/ 6322806 w 6884912"/>
              <a:gd name="connsiteY99" fmla="*/ 213293 h 1161397"/>
              <a:gd name="connsiteX100" fmla="*/ 6380420 w 6884912"/>
              <a:gd name="connsiteY100" fmla="*/ 173195 h 1161397"/>
              <a:gd name="connsiteX101" fmla="*/ 6507891 w 6884912"/>
              <a:gd name="connsiteY101" fmla="*/ 118474 h 1161397"/>
              <a:gd name="connsiteX102" fmla="*/ 6571807 w 6884912"/>
              <a:gd name="connsiteY102" fmla="*/ 98636 h 1161397"/>
              <a:gd name="connsiteX103" fmla="*/ 6671880 w 6884912"/>
              <a:gd name="connsiteY103" fmla="*/ 82931 h 1161397"/>
              <a:gd name="connsiteX104" fmla="*/ 6702266 w 6884912"/>
              <a:gd name="connsiteY104" fmla="*/ 75470 h 1161397"/>
              <a:gd name="connsiteX105" fmla="*/ 6845802 w 6884912"/>
              <a:gd name="connsiteY105" fmla="*/ 24496 h 1161397"/>
              <a:gd name="connsiteX106" fmla="*/ 6884912 w 6884912"/>
              <a:gd name="connsiteY106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567875 w 6884912"/>
              <a:gd name="connsiteY7" fmla="*/ 1051976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213420 w 6884912"/>
              <a:gd name="connsiteY6" fmla="*/ 1056868 h 1161397"/>
              <a:gd name="connsiteX7" fmla="*/ 454970 w 6884912"/>
              <a:gd name="connsiteY7" fmla="*/ 1023343 h 1161397"/>
              <a:gd name="connsiteX8" fmla="*/ 601644 w 6884912"/>
              <a:gd name="connsiteY8" fmla="*/ 1003997 h 1161397"/>
              <a:gd name="connsiteX9" fmla="*/ 651408 w 6884912"/>
              <a:gd name="connsiteY9" fmla="*/ 984938 h 1161397"/>
              <a:gd name="connsiteX10" fmla="*/ 673197 w 6884912"/>
              <a:gd name="connsiteY10" fmla="*/ 1010060 h 1161397"/>
              <a:gd name="connsiteX11" fmla="*/ 723108 w 6884912"/>
              <a:gd name="connsiteY11" fmla="*/ 980081 h 1161397"/>
              <a:gd name="connsiteX12" fmla="*/ 797699 w 6884912"/>
              <a:gd name="connsiteY12" fmla="*/ 931362 h 1161397"/>
              <a:gd name="connsiteX13" fmla="*/ 843359 w 6884912"/>
              <a:gd name="connsiteY13" fmla="*/ 910894 h 1161397"/>
              <a:gd name="connsiteX14" fmla="*/ 965215 w 6884912"/>
              <a:gd name="connsiteY14" fmla="*/ 846701 h 1161397"/>
              <a:gd name="connsiteX15" fmla="*/ 1085080 w 6884912"/>
              <a:gd name="connsiteY15" fmla="*/ 776086 h 1161397"/>
              <a:gd name="connsiteX16" fmla="*/ 1131224 w 6884912"/>
              <a:gd name="connsiteY16" fmla="*/ 706160 h 1161397"/>
              <a:gd name="connsiteX17" fmla="*/ 1138051 w 6884912"/>
              <a:gd name="connsiteY17" fmla="*/ 702034 h 1161397"/>
              <a:gd name="connsiteX18" fmla="*/ 1158800 w 6884912"/>
              <a:gd name="connsiteY18" fmla="*/ 700004 h 1161397"/>
              <a:gd name="connsiteX19" fmla="*/ 1166947 w 6884912"/>
              <a:gd name="connsiteY19" fmla="*/ 700762 h 1161397"/>
              <a:gd name="connsiteX20" fmla="*/ 1178135 w 6884912"/>
              <a:gd name="connsiteY20" fmla="*/ 698631 h 1161397"/>
              <a:gd name="connsiteX21" fmla="*/ 1178301 w 6884912"/>
              <a:gd name="connsiteY21" fmla="*/ 698094 h 1161397"/>
              <a:gd name="connsiteX22" fmla="*/ 1188995 w 6884912"/>
              <a:gd name="connsiteY22" fmla="*/ 697048 h 1161397"/>
              <a:gd name="connsiteX23" fmla="*/ 1242716 w 6884912"/>
              <a:gd name="connsiteY23" fmla="*/ 698052 h 1161397"/>
              <a:gd name="connsiteX24" fmla="*/ 1299977 w 6884912"/>
              <a:gd name="connsiteY24" fmla="*/ 639196 h 1161397"/>
              <a:gd name="connsiteX25" fmla="*/ 1326190 w 6884912"/>
              <a:gd name="connsiteY25" fmla="*/ 625955 h 1161397"/>
              <a:gd name="connsiteX26" fmla="*/ 1339600 w 6884912"/>
              <a:gd name="connsiteY26" fmla="*/ 616295 h 1161397"/>
              <a:gd name="connsiteX27" fmla="*/ 1340054 w 6884912"/>
              <a:gd name="connsiteY27" fmla="*/ 614022 h 1161397"/>
              <a:gd name="connsiteX28" fmla="*/ 1391606 w 6884912"/>
              <a:gd name="connsiteY28" fmla="*/ 615229 h 1161397"/>
              <a:gd name="connsiteX29" fmla="*/ 1397565 w 6884912"/>
              <a:gd name="connsiteY29" fmla="*/ 611490 h 1161397"/>
              <a:gd name="connsiteX30" fmla="*/ 1432302 w 6884912"/>
              <a:gd name="connsiteY30" fmla="*/ 617267 h 1161397"/>
              <a:gd name="connsiteX31" fmla="*/ 1449644 w 6884912"/>
              <a:gd name="connsiteY31" fmla="*/ 617591 h 1161397"/>
              <a:gd name="connsiteX32" fmla="*/ 1455793 w 6884912"/>
              <a:gd name="connsiteY32" fmla="*/ 623174 h 1161397"/>
              <a:gd name="connsiteX33" fmla="*/ 1480758 w 6884912"/>
              <a:gd name="connsiteY33" fmla="*/ 620863 h 1161397"/>
              <a:gd name="connsiteX34" fmla="*/ 1483154 w 6884912"/>
              <a:gd name="connsiteY34" fmla="*/ 618527 h 1161397"/>
              <a:gd name="connsiteX35" fmla="*/ 1505495 w 6884912"/>
              <a:gd name="connsiteY35" fmla="*/ 624325 h 1161397"/>
              <a:gd name="connsiteX36" fmla="*/ 1526340 w 6884912"/>
              <a:gd name="connsiteY36" fmla="*/ 638496 h 1161397"/>
              <a:gd name="connsiteX37" fmla="*/ 1731986 w 6884912"/>
              <a:gd name="connsiteY37" fmla="*/ 589682 h 1161397"/>
              <a:gd name="connsiteX38" fmla="*/ 1927935 w 6884912"/>
              <a:gd name="connsiteY38" fmla="*/ 628540 h 1161397"/>
              <a:gd name="connsiteX39" fmla="*/ 2039075 w 6884912"/>
              <a:gd name="connsiteY39" fmla="*/ 599964 h 1161397"/>
              <a:gd name="connsiteX40" fmla="*/ 2066980 w 6884912"/>
              <a:gd name="connsiteY40" fmla="*/ 550413 h 1161397"/>
              <a:gd name="connsiteX41" fmla="*/ 2352236 w 6884912"/>
              <a:gd name="connsiteY41" fmla="*/ 519602 h 1161397"/>
              <a:gd name="connsiteX42" fmla="*/ 2420791 w 6884912"/>
              <a:gd name="connsiteY42" fmla="*/ 492826 h 1161397"/>
              <a:gd name="connsiteX43" fmla="*/ 2489932 w 6884912"/>
              <a:gd name="connsiteY43" fmla="*/ 507864 h 1161397"/>
              <a:gd name="connsiteX44" fmla="*/ 2512917 w 6884912"/>
              <a:gd name="connsiteY44" fmla="*/ 489127 h 1161397"/>
              <a:gd name="connsiteX45" fmla="*/ 2516783 w 6884912"/>
              <a:gd name="connsiteY45" fmla="*/ 485473 h 1161397"/>
              <a:gd name="connsiteX46" fmla="*/ 2534360 w 6884912"/>
              <a:gd name="connsiteY46" fmla="*/ 480064 h 1161397"/>
              <a:gd name="connsiteX47" fmla="*/ 2536691 w 6884912"/>
              <a:gd name="connsiteY47" fmla="*/ 467018 h 1161397"/>
              <a:gd name="connsiteX48" fmla="*/ 2561265 w 6884912"/>
              <a:gd name="connsiteY48" fmla="*/ 450623 h 1161397"/>
              <a:gd name="connsiteX49" fmla="*/ 2594349 w 6884912"/>
              <a:gd name="connsiteY49" fmla="*/ 443884 h 1161397"/>
              <a:gd name="connsiteX50" fmla="*/ 2754324 w 6884912"/>
              <a:gd name="connsiteY50" fmla="*/ 424766 h 1161397"/>
              <a:gd name="connsiteX51" fmla="*/ 2848470 w 6884912"/>
              <a:gd name="connsiteY51" fmla="*/ 405966 h 1161397"/>
              <a:gd name="connsiteX52" fmla="*/ 2881772 w 6884912"/>
              <a:gd name="connsiteY52" fmla="*/ 387260 h 1161397"/>
              <a:gd name="connsiteX53" fmla="*/ 2929932 w 6884912"/>
              <a:gd name="connsiteY53" fmla="*/ 368912 h 1161397"/>
              <a:gd name="connsiteX54" fmla="*/ 3013020 w 6884912"/>
              <a:gd name="connsiteY54" fmla="*/ 327578 h 1161397"/>
              <a:gd name="connsiteX55" fmla="*/ 3222191 w 6884912"/>
              <a:gd name="connsiteY55" fmla="*/ 307887 h 1161397"/>
              <a:gd name="connsiteX56" fmla="*/ 3227953 w 6884912"/>
              <a:gd name="connsiteY56" fmla="*/ 297650 h 1161397"/>
              <a:gd name="connsiteX57" fmla="*/ 3510042 w 6884912"/>
              <a:gd name="connsiteY57" fmla="*/ 311820 h 1161397"/>
              <a:gd name="connsiteX58" fmla="*/ 3626773 w 6884912"/>
              <a:gd name="connsiteY58" fmla="*/ 290452 h 1161397"/>
              <a:gd name="connsiteX59" fmla="*/ 3666217 w 6884912"/>
              <a:gd name="connsiteY59" fmla="*/ 273255 h 1161397"/>
              <a:gd name="connsiteX60" fmla="*/ 3732427 w 6884912"/>
              <a:gd name="connsiteY60" fmla="*/ 245039 h 1161397"/>
              <a:gd name="connsiteX61" fmla="*/ 3777022 w 6884912"/>
              <a:gd name="connsiteY61" fmla="*/ 200276 h 1161397"/>
              <a:gd name="connsiteX62" fmla="*/ 3791246 w 6884912"/>
              <a:gd name="connsiteY62" fmla="*/ 189996 h 1161397"/>
              <a:gd name="connsiteX63" fmla="*/ 3819864 w 6884912"/>
              <a:gd name="connsiteY63" fmla="*/ 194605 h 1161397"/>
              <a:gd name="connsiteX64" fmla="*/ 3830398 w 6884912"/>
              <a:gd name="connsiteY64" fmla="*/ 188383 h 1161397"/>
              <a:gd name="connsiteX65" fmla="*/ 3834360 w 6884912"/>
              <a:gd name="connsiteY65" fmla="*/ 188992 h 1161397"/>
              <a:gd name="connsiteX66" fmla="*/ 3843715 w 6884912"/>
              <a:gd name="connsiteY66" fmla="*/ 188752 h 1161397"/>
              <a:gd name="connsiteX67" fmla="*/ 3842609 w 6884912"/>
              <a:gd name="connsiteY67" fmla="*/ 197386 h 1161397"/>
              <a:gd name="connsiteX68" fmla="*/ 3853961 w 6884912"/>
              <a:gd name="connsiteY68" fmla="*/ 213380 h 1161397"/>
              <a:gd name="connsiteX69" fmla="*/ 3907640 w 6884912"/>
              <a:gd name="connsiteY69" fmla="*/ 207568 h 1161397"/>
              <a:gd name="connsiteX70" fmla="*/ 3910449 w 6884912"/>
              <a:gd name="connsiteY70" fmla="*/ 197808 h 1161397"/>
              <a:gd name="connsiteX71" fmla="*/ 3917197 w 6884912"/>
              <a:gd name="connsiteY71" fmla="*/ 196121 h 1161397"/>
              <a:gd name="connsiteX72" fmla="*/ 3922400 w 6884912"/>
              <a:gd name="connsiteY72" fmla="*/ 205056 h 1161397"/>
              <a:gd name="connsiteX73" fmla="*/ 4013061 w 6884912"/>
              <a:gd name="connsiteY73" fmla="*/ 224874 h 1161397"/>
              <a:gd name="connsiteX74" fmla="*/ 4220717 w 6884912"/>
              <a:gd name="connsiteY74" fmla="*/ 192946 h 1161397"/>
              <a:gd name="connsiteX75" fmla="*/ 4228802 w 6884912"/>
              <a:gd name="connsiteY75" fmla="*/ 201468 h 1161397"/>
              <a:gd name="connsiteX76" fmla="*/ 4289361 w 6884912"/>
              <a:gd name="connsiteY76" fmla="*/ 196642 h 1161397"/>
              <a:gd name="connsiteX77" fmla="*/ 4498913 w 6884912"/>
              <a:gd name="connsiteY77" fmla="*/ 118915 h 1161397"/>
              <a:gd name="connsiteX78" fmla="*/ 4617330 w 6884912"/>
              <a:gd name="connsiteY78" fmla="*/ 111163 h 1161397"/>
              <a:gd name="connsiteX79" fmla="*/ 4659778 w 6884912"/>
              <a:gd name="connsiteY79" fmla="*/ 118219 h 1161397"/>
              <a:gd name="connsiteX80" fmla="*/ 4730870 w 6884912"/>
              <a:gd name="connsiteY80" fmla="*/ 129432 h 1161397"/>
              <a:gd name="connsiteX81" fmla="*/ 4844073 w 6884912"/>
              <a:gd name="connsiteY81" fmla="*/ 161768 h 1161397"/>
              <a:gd name="connsiteX82" fmla="*/ 4856454 w 6884912"/>
              <a:gd name="connsiteY82" fmla="*/ 130488 h 1161397"/>
              <a:gd name="connsiteX83" fmla="*/ 4920038 w 6884912"/>
              <a:gd name="connsiteY83" fmla="*/ 140418 h 1161397"/>
              <a:gd name="connsiteX84" fmla="*/ 5016639 w 6884912"/>
              <a:gd name="connsiteY84" fmla="*/ 158905 h 1161397"/>
              <a:gd name="connsiteX85" fmla="*/ 5072009 w 6884912"/>
              <a:gd name="connsiteY85" fmla="*/ 161502 h 1161397"/>
              <a:gd name="connsiteX86" fmla="*/ 5223626 w 6884912"/>
              <a:gd name="connsiteY86" fmla="*/ 177356 h 1161397"/>
              <a:gd name="connsiteX87" fmla="*/ 5375773 w 6884912"/>
              <a:gd name="connsiteY87" fmla="*/ 199913 h 1161397"/>
              <a:gd name="connsiteX88" fmla="*/ 5467502 w 6884912"/>
              <a:gd name="connsiteY88" fmla="*/ 250963 h 1161397"/>
              <a:gd name="connsiteX89" fmla="*/ 5592395 w 6884912"/>
              <a:gd name="connsiteY89" fmla="*/ 265434 h 1161397"/>
              <a:gd name="connsiteX90" fmla="*/ 5613532 w 6884912"/>
              <a:gd name="connsiteY90" fmla="*/ 273379 h 1161397"/>
              <a:gd name="connsiteX91" fmla="*/ 5642173 w 6884912"/>
              <a:gd name="connsiteY91" fmla="*/ 266904 h 1161397"/>
              <a:gd name="connsiteX92" fmla="*/ 5756910 w 6884912"/>
              <a:gd name="connsiteY92" fmla="*/ 239211 h 1161397"/>
              <a:gd name="connsiteX93" fmla="*/ 5846667 w 6884912"/>
              <a:gd name="connsiteY93" fmla="*/ 201786 h 1161397"/>
              <a:gd name="connsiteX94" fmla="*/ 5960732 w 6884912"/>
              <a:gd name="connsiteY94" fmla="*/ 220708 h 1161397"/>
              <a:gd name="connsiteX95" fmla="*/ 6029542 w 6884912"/>
              <a:gd name="connsiteY95" fmla="*/ 210339 h 1161397"/>
              <a:gd name="connsiteX96" fmla="*/ 6141123 w 6884912"/>
              <a:gd name="connsiteY96" fmla="*/ 159923 h 1161397"/>
              <a:gd name="connsiteX97" fmla="*/ 6290640 w 6884912"/>
              <a:gd name="connsiteY97" fmla="*/ 167441 h 1161397"/>
              <a:gd name="connsiteX98" fmla="*/ 6322806 w 6884912"/>
              <a:gd name="connsiteY98" fmla="*/ 213293 h 1161397"/>
              <a:gd name="connsiteX99" fmla="*/ 6380420 w 6884912"/>
              <a:gd name="connsiteY99" fmla="*/ 173195 h 1161397"/>
              <a:gd name="connsiteX100" fmla="*/ 6507891 w 6884912"/>
              <a:gd name="connsiteY100" fmla="*/ 118474 h 1161397"/>
              <a:gd name="connsiteX101" fmla="*/ 6571807 w 6884912"/>
              <a:gd name="connsiteY101" fmla="*/ 98636 h 1161397"/>
              <a:gd name="connsiteX102" fmla="*/ 6671880 w 6884912"/>
              <a:gd name="connsiteY102" fmla="*/ 82931 h 1161397"/>
              <a:gd name="connsiteX103" fmla="*/ 6702266 w 6884912"/>
              <a:gd name="connsiteY103" fmla="*/ 75470 h 1161397"/>
              <a:gd name="connsiteX104" fmla="*/ 6845802 w 6884912"/>
              <a:gd name="connsiteY104" fmla="*/ 24496 h 1161397"/>
              <a:gd name="connsiteX105" fmla="*/ 6884912 w 6884912"/>
              <a:gd name="connsiteY105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673197 w 6884912"/>
              <a:gd name="connsiteY9" fmla="*/ 1010060 h 1161397"/>
              <a:gd name="connsiteX10" fmla="*/ 723108 w 6884912"/>
              <a:gd name="connsiteY10" fmla="*/ 980081 h 1161397"/>
              <a:gd name="connsiteX11" fmla="*/ 797699 w 6884912"/>
              <a:gd name="connsiteY11" fmla="*/ 931362 h 1161397"/>
              <a:gd name="connsiteX12" fmla="*/ 843359 w 6884912"/>
              <a:gd name="connsiteY12" fmla="*/ 910894 h 1161397"/>
              <a:gd name="connsiteX13" fmla="*/ 965215 w 6884912"/>
              <a:gd name="connsiteY13" fmla="*/ 846701 h 1161397"/>
              <a:gd name="connsiteX14" fmla="*/ 1085080 w 6884912"/>
              <a:gd name="connsiteY14" fmla="*/ 776086 h 1161397"/>
              <a:gd name="connsiteX15" fmla="*/ 1131224 w 6884912"/>
              <a:gd name="connsiteY15" fmla="*/ 706160 h 1161397"/>
              <a:gd name="connsiteX16" fmla="*/ 1138051 w 6884912"/>
              <a:gd name="connsiteY16" fmla="*/ 702034 h 1161397"/>
              <a:gd name="connsiteX17" fmla="*/ 1158800 w 6884912"/>
              <a:gd name="connsiteY17" fmla="*/ 700004 h 1161397"/>
              <a:gd name="connsiteX18" fmla="*/ 1166947 w 6884912"/>
              <a:gd name="connsiteY18" fmla="*/ 700762 h 1161397"/>
              <a:gd name="connsiteX19" fmla="*/ 1178135 w 6884912"/>
              <a:gd name="connsiteY19" fmla="*/ 698631 h 1161397"/>
              <a:gd name="connsiteX20" fmla="*/ 1178301 w 6884912"/>
              <a:gd name="connsiteY20" fmla="*/ 698094 h 1161397"/>
              <a:gd name="connsiteX21" fmla="*/ 1188995 w 6884912"/>
              <a:gd name="connsiteY21" fmla="*/ 697048 h 1161397"/>
              <a:gd name="connsiteX22" fmla="*/ 1242716 w 6884912"/>
              <a:gd name="connsiteY22" fmla="*/ 698052 h 1161397"/>
              <a:gd name="connsiteX23" fmla="*/ 1299977 w 6884912"/>
              <a:gd name="connsiteY23" fmla="*/ 639196 h 1161397"/>
              <a:gd name="connsiteX24" fmla="*/ 1326190 w 6884912"/>
              <a:gd name="connsiteY24" fmla="*/ 625955 h 1161397"/>
              <a:gd name="connsiteX25" fmla="*/ 1339600 w 6884912"/>
              <a:gd name="connsiteY25" fmla="*/ 616295 h 1161397"/>
              <a:gd name="connsiteX26" fmla="*/ 1340054 w 6884912"/>
              <a:gd name="connsiteY26" fmla="*/ 614022 h 1161397"/>
              <a:gd name="connsiteX27" fmla="*/ 1391606 w 6884912"/>
              <a:gd name="connsiteY27" fmla="*/ 615229 h 1161397"/>
              <a:gd name="connsiteX28" fmla="*/ 1397565 w 6884912"/>
              <a:gd name="connsiteY28" fmla="*/ 611490 h 1161397"/>
              <a:gd name="connsiteX29" fmla="*/ 1432302 w 6884912"/>
              <a:gd name="connsiteY29" fmla="*/ 617267 h 1161397"/>
              <a:gd name="connsiteX30" fmla="*/ 1449644 w 6884912"/>
              <a:gd name="connsiteY30" fmla="*/ 617591 h 1161397"/>
              <a:gd name="connsiteX31" fmla="*/ 1455793 w 6884912"/>
              <a:gd name="connsiteY31" fmla="*/ 623174 h 1161397"/>
              <a:gd name="connsiteX32" fmla="*/ 1480758 w 6884912"/>
              <a:gd name="connsiteY32" fmla="*/ 620863 h 1161397"/>
              <a:gd name="connsiteX33" fmla="*/ 1483154 w 6884912"/>
              <a:gd name="connsiteY33" fmla="*/ 618527 h 1161397"/>
              <a:gd name="connsiteX34" fmla="*/ 1505495 w 6884912"/>
              <a:gd name="connsiteY34" fmla="*/ 624325 h 1161397"/>
              <a:gd name="connsiteX35" fmla="*/ 1526340 w 6884912"/>
              <a:gd name="connsiteY35" fmla="*/ 638496 h 1161397"/>
              <a:gd name="connsiteX36" fmla="*/ 1731986 w 6884912"/>
              <a:gd name="connsiteY36" fmla="*/ 589682 h 1161397"/>
              <a:gd name="connsiteX37" fmla="*/ 1927935 w 6884912"/>
              <a:gd name="connsiteY37" fmla="*/ 628540 h 1161397"/>
              <a:gd name="connsiteX38" fmla="*/ 2039075 w 6884912"/>
              <a:gd name="connsiteY38" fmla="*/ 599964 h 1161397"/>
              <a:gd name="connsiteX39" fmla="*/ 2066980 w 6884912"/>
              <a:gd name="connsiteY39" fmla="*/ 550413 h 1161397"/>
              <a:gd name="connsiteX40" fmla="*/ 2352236 w 6884912"/>
              <a:gd name="connsiteY40" fmla="*/ 519602 h 1161397"/>
              <a:gd name="connsiteX41" fmla="*/ 2420791 w 6884912"/>
              <a:gd name="connsiteY41" fmla="*/ 492826 h 1161397"/>
              <a:gd name="connsiteX42" fmla="*/ 2489932 w 6884912"/>
              <a:gd name="connsiteY42" fmla="*/ 507864 h 1161397"/>
              <a:gd name="connsiteX43" fmla="*/ 2512917 w 6884912"/>
              <a:gd name="connsiteY43" fmla="*/ 489127 h 1161397"/>
              <a:gd name="connsiteX44" fmla="*/ 2516783 w 6884912"/>
              <a:gd name="connsiteY44" fmla="*/ 485473 h 1161397"/>
              <a:gd name="connsiteX45" fmla="*/ 2534360 w 6884912"/>
              <a:gd name="connsiteY45" fmla="*/ 480064 h 1161397"/>
              <a:gd name="connsiteX46" fmla="*/ 2536691 w 6884912"/>
              <a:gd name="connsiteY46" fmla="*/ 467018 h 1161397"/>
              <a:gd name="connsiteX47" fmla="*/ 2561265 w 6884912"/>
              <a:gd name="connsiteY47" fmla="*/ 450623 h 1161397"/>
              <a:gd name="connsiteX48" fmla="*/ 2594349 w 6884912"/>
              <a:gd name="connsiteY48" fmla="*/ 443884 h 1161397"/>
              <a:gd name="connsiteX49" fmla="*/ 2754324 w 6884912"/>
              <a:gd name="connsiteY49" fmla="*/ 424766 h 1161397"/>
              <a:gd name="connsiteX50" fmla="*/ 2848470 w 6884912"/>
              <a:gd name="connsiteY50" fmla="*/ 405966 h 1161397"/>
              <a:gd name="connsiteX51" fmla="*/ 2881772 w 6884912"/>
              <a:gd name="connsiteY51" fmla="*/ 387260 h 1161397"/>
              <a:gd name="connsiteX52" fmla="*/ 2929932 w 6884912"/>
              <a:gd name="connsiteY52" fmla="*/ 368912 h 1161397"/>
              <a:gd name="connsiteX53" fmla="*/ 3013020 w 6884912"/>
              <a:gd name="connsiteY53" fmla="*/ 327578 h 1161397"/>
              <a:gd name="connsiteX54" fmla="*/ 3222191 w 6884912"/>
              <a:gd name="connsiteY54" fmla="*/ 307887 h 1161397"/>
              <a:gd name="connsiteX55" fmla="*/ 3227953 w 6884912"/>
              <a:gd name="connsiteY55" fmla="*/ 297650 h 1161397"/>
              <a:gd name="connsiteX56" fmla="*/ 3510042 w 6884912"/>
              <a:gd name="connsiteY56" fmla="*/ 311820 h 1161397"/>
              <a:gd name="connsiteX57" fmla="*/ 3626773 w 6884912"/>
              <a:gd name="connsiteY57" fmla="*/ 290452 h 1161397"/>
              <a:gd name="connsiteX58" fmla="*/ 3666217 w 6884912"/>
              <a:gd name="connsiteY58" fmla="*/ 273255 h 1161397"/>
              <a:gd name="connsiteX59" fmla="*/ 3732427 w 6884912"/>
              <a:gd name="connsiteY59" fmla="*/ 245039 h 1161397"/>
              <a:gd name="connsiteX60" fmla="*/ 3777022 w 6884912"/>
              <a:gd name="connsiteY60" fmla="*/ 200276 h 1161397"/>
              <a:gd name="connsiteX61" fmla="*/ 3791246 w 6884912"/>
              <a:gd name="connsiteY61" fmla="*/ 189996 h 1161397"/>
              <a:gd name="connsiteX62" fmla="*/ 3819864 w 6884912"/>
              <a:gd name="connsiteY62" fmla="*/ 194605 h 1161397"/>
              <a:gd name="connsiteX63" fmla="*/ 3830398 w 6884912"/>
              <a:gd name="connsiteY63" fmla="*/ 188383 h 1161397"/>
              <a:gd name="connsiteX64" fmla="*/ 3834360 w 6884912"/>
              <a:gd name="connsiteY64" fmla="*/ 188992 h 1161397"/>
              <a:gd name="connsiteX65" fmla="*/ 3843715 w 6884912"/>
              <a:gd name="connsiteY65" fmla="*/ 188752 h 1161397"/>
              <a:gd name="connsiteX66" fmla="*/ 3842609 w 6884912"/>
              <a:gd name="connsiteY66" fmla="*/ 197386 h 1161397"/>
              <a:gd name="connsiteX67" fmla="*/ 3853961 w 6884912"/>
              <a:gd name="connsiteY67" fmla="*/ 213380 h 1161397"/>
              <a:gd name="connsiteX68" fmla="*/ 3907640 w 6884912"/>
              <a:gd name="connsiteY68" fmla="*/ 207568 h 1161397"/>
              <a:gd name="connsiteX69" fmla="*/ 3910449 w 6884912"/>
              <a:gd name="connsiteY69" fmla="*/ 197808 h 1161397"/>
              <a:gd name="connsiteX70" fmla="*/ 3917197 w 6884912"/>
              <a:gd name="connsiteY70" fmla="*/ 196121 h 1161397"/>
              <a:gd name="connsiteX71" fmla="*/ 3922400 w 6884912"/>
              <a:gd name="connsiteY71" fmla="*/ 205056 h 1161397"/>
              <a:gd name="connsiteX72" fmla="*/ 4013061 w 6884912"/>
              <a:gd name="connsiteY72" fmla="*/ 224874 h 1161397"/>
              <a:gd name="connsiteX73" fmla="*/ 4220717 w 6884912"/>
              <a:gd name="connsiteY73" fmla="*/ 192946 h 1161397"/>
              <a:gd name="connsiteX74" fmla="*/ 4228802 w 6884912"/>
              <a:gd name="connsiteY74" fmla="*/ 201468 h 1161397"/>
              <a:gd name="connsiteX75" fmla="*/ 4289361 w 6884912"/>
              <a:gd name="connsiteY75" fmla="*/ 196642 h 1161397"/>
              <a:gd name="connsiteX76" fmla="*/ 4498913 w 6884912"/>
              <a:gd name="connsiteY76" fmla="*/ 118915 h 1161397"/>
              <a:gd name="connsiteX77" fmla="*/ 4617330 w 6884912"/>
              <a:gd name="connsiteY77" fmla="*/ 111163 h 1161397"/>
              <a:gd name="connsiteX78" fmla="*/ 4659778 w 6884912"/>
              <a:gd name="connsiteY78" fmla="*/ 118219 h 1161397"/>
              <a:gd name="connsiteX79" fmla="*/ 4730870 w 6884912"/>
              <a:gd name="connsiteY79" fmla="*/ 129432 h 1161397"/>
              <a:gd name="connsiteX80" fmla="*/ 4844073 w 6884912"/>
              <a:gd name="connsiteY80" fmla="*/ 161768 h 1161397"/>
              <a:gd name="connsiteX81" fmla="*/ 4856454 w 6884912"/>
              <a:gd name="connsiteY81" fmla="*/ 130488 h 1161397"/>
              <a:gd name="connsiteX82" fmla="*/ 4920038 w 6884912"/>
              <a:gd name="connsiteY82" fmla="*/ 140418 h 1161397"/>
              <a:gd name="connsiteX83" fmla="*/ 5016639 w 6884912"/>
              <a:gd name="connsiteY83" fmla="*/ 158905 h 1161397"/>
              <a:gd name="connsiteX84" fmla="*/ 5072009 w 6884912"/>
              <a:gd name="connsiteY84" fmla="*/ 161502 h 1161397"/>
              <a:gd name="connsiteX85" fmla="*/ 5223626 w 6884912"/>
              <a:gd name="connsiteY85" fmla="*/ 177356 h 1161397"/>
              <a:gd name="connsiteX86" fmla="*/ 5375773 w 6884912"/>
              <a:gd name="connsiteY86" fmla="*/ 199913 h 1161397"/>
              <a:gd name="connsiteX87" fmla="*/ 5467502 w 6884912"/>
              <a:gd name="connsiteY87" fmla="*/ 250963 h 1161397"/>
              <a:gd name="connsiteX88" fmla="*/ 5592395 w 6884912"/>
              <a:gd name="connsiteY88" fmla="*/ 265434 h 1161397"/>
              <a:gd name="connsiteX89" fmla="*/ 5613532 w 6884912"/>
              <a:gd name="connsiteY89" fmla="*/ 273379 h 1161397"/>
              <a:gd name="connsiteX90" fmla="*/ 5642173 w 6884912"/>
              <a:gd name="connsiteY90" fmla="*/ 266904 h 1161397"/>
              <a:gd name="connsiteX91" fmla="*/ 5756910 w 6884912"/>
              <a:gd name="connsiteY91" fmla="*/ 239211 h 1161397"/>
              <a:gd name="connsiteX92" fmla="*/ 5846667 w 6884912"/>
              <a:gd name="connsiteY92" fmla="*/ 201786 h 1161397"/>
              <a:gd name="connsiteX93" fmla="*/ 5960732 w 6884912"/>
              <a:gd name="connsiteY93" fmla="*/ 220708 h 1161397"/>
              <a:gd name="connsiteX94" fmla="*/ 6029542 w 6884912"/>
              <a:gd name="connsiteY94" fmla="*/ 210339 h 1161397"/>
              <a:gd name="connsiteX95" fmla="*/ 6141123 w 6884912"/>
              <a:gd name="connsiteY95" fmla="*/ 159923 h 1161397"/>
              <a:gd name="connsiteX96" fmla="*/ 6290640 w 6884912"/>
              <a:gd name="connsiteY96" fmla="*/ 167441 h 1161397"/>
              <a:gd name="connsiteX97" fmla="*/ 6322806 w 6884912"/>
              <a:gd name="connsiteY97" fmla="*/ 213293 h 1161397"/>
              <a:gd name="connsiteX98" fmla="*/ 6380420 w 6884912"/>
              <a:gd name="connsiteY98" fmla="*/ 173195 h 1161397"/>
              <a:gd name="connsiteX99" fmla="*/ 6507891 w 6884912"/>
              <a:gd name="connsiteY99" fmla="*/ 118474 h 1161397"/>
              <a:gd name="connsiteX100" fmla="*/ 6571807 w 6884912"/>
              <a:gd name="connsiteY100" fmla="*/ 98636 h 1161397"/>
              <a:gd name="connsiteX101" fmla="*/ 6671880 w 6884912"/>
              <a:gd name="connsiteY101" fmla="*/ 82931 h 1161397"/>
              <a:gd name="connsiteX102" fmla="*/ 6702266 w 6884912"/>
              <a:gd name="connsiteY102" fmla="*/ 75470 h 1161397"/>
              <a:gd name="connsiteX103" fmla="*/ 6845802 w 6884912"/>
              <a:gd name="connsiteY103" fmla="*/ 24496 h 1161397"/>
              <a:gd name="connsiteX104" fmla="*/ 6884912 w 6884912"/>
              <a:gd name="connsiteY104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601644 w 6884912"/>
              <a:gd name="connsiteY7" fmla="*/ 1003997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80081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188995 w 6884912"/>
              <a:gd name="connsiteY20" fmla="*/ 697048 h 1161397"/>
              <a:gd name="connsiteX21" fmla="*/ 1242716 w 6884912"/>
              <a:gd name="connsiteY21" fmla="*/ 698052 h 1161397"/>
              <a:gd name="connsiteX22" fmla="*/ 1299977 w 6884912"/>
              <a:gd name="connsiteY22" fmla="*/ 639196 h 1161397"/>
              <a:gd name="connsiteX23" fmla="*/ 1326190 w 6884912"/>
              <a:gd name="connsiteY23" fmla="*/ 625955 h 1161397"/>
              <a:gd name="connsiteX24" fmla="*/ 1339600 w 6884912"/>
              <a:gd name="connsiteY24" fmla="*/ 616295 h 1161397"/>
              <a:gd name="connsiteX25" fmla="*/ 1340054 w 6884912"/>
              <a:gd name="connsiteY25" fmla="*/ 614022 h 1161397"/>
              <a:gd name="connsiteX26" fmla="*/ 1391606 w 6884912"/>
              <a:gd name="connsiteY26" fmla="*/ 615229 h 1161397"/>
              <a:gd name="connsiteX27" fmla="*/ 1397565 w 6884912"/>
              <a:gd name="connsiteY27" fmla="*/ 611490 h 1161397"/>
              <a:gd name="connsiteX28" fmla="*/ 1432302 w 6884912"/>
              <a:gd name="connsiteY28" fmla="*/ 617267 h 1161397"/>
              <a:gd name="connsiteX29" fmla="*/ 1449644 w 6884912"/>
              <a:gd name="connsiteY29" fmla="*/ 617591 h 1161397"/>
              <a:gd name="connsiteX30" fmla="*/ 1455793 w 6884912"/>
              <a:gd name="connsiteY30" fmla="*/ 623174 h 1161397"/>
              <a:gd name="connsiteX31" fmla="*/ 1480758 w 6884912"/>
              <a:gd name="connsiteY31" fmla="*/ 620863 h 1161397"/>
              <a:gd name="connsiteX32" fmla="*/ 1483154 w 6884912"/>
              <a:gd name="connsiteY32" fmla="*/ 618527 h 1161397"/>
              <a:gd name="connsiteX33" fmla="*/ 1505495 w 6884912"/>
              <a:gd name="connsiteY33" fmla="*/ 624325 h 1161397"/>
              <a:gd name="connsiteX34" fmla="*/ 1526340 w 6884912"/>
              <a:gd name="connsiteY34" fmla="*/ 638496 h 1161397"/>
              <a:gd name="connsiteX35" fmla="*/ 1731986 w 6884912"/>
              <a:gd name="connsiteY35" fmla="*/ 589682 h 1161397"/>
              <a:gd name="connsiteX36" fmla="*/ 1927935 w 6884912"/>
              <a:gd name="connsiteY36" fmla="*/ 628540 h 1161397"/>
              <a:gd name="connsiteX37" fmla="*/ 2039075 w 6884912"/>
              <a:gd name="connsiteY37" fmla="*/ 599964 h 1161397"/>
              <a:gd name="connsiteX38" fmla="*/ 2066980 w 6884912"/>
              <a:gd name="connsiteY38" fmla="*/ 550413 h 1161397"/>
              <a:gd name="connsiteX39" fmla="*/ 2352236 w 6884912"/>
              <a:gd name="connsiteY39" fmla="*/ 519602 h 1161397"/>
              <a:gd name="connsiteX40" fmla="*/ 2420791 w 6884912"/>
              <a:gd name="connsiteY40" fmla="*/ 492826 h 1161397"/>
              <a:gd name="connsiteX41" fmla="*/ 2489932 w 6884912"/>
              <a:gd name="connsiteY41" fmla="*/ 507864 h 1161397"/>
              <a:gd name="connsiteX42" fmla="*/ 2512917 w 6884912"/>
              <a:gd name="connsiteY42" fmla="*/ 489127 h 1161397"/>
              <a:gd name="connsiteX43" fmla="*/ 2516783 w 6884912"/>
              <a:gd name="connsiteY43" fmla="*/ 485473 h 1161397"/>
              <a:gd name="connsiteX44" fmla="*/ 2534360 w 6884912"/>
              <a:gd name="connsiteY44" fmla="*/ 480064 h 1161397"/>
              <a:gd name="connsiteX45" fmla="*/ 2536691 w 6884912"/>
              <a:gd name="connsiteY45" fmla="*/ 467018 h 1161397"/>
              <a:gd name="connsiteX46" fmla="*/ 2561265 w 6884912"/>
              <a:gd name="connsiteY46" fmla="*/ 450623 h 1161397"/>
              <a:gd name="connsiteX47" fmla="*/ 2594349 w 6884912"/>
              <a:gd name="connsiteY47" fmla="*/ 443884 h 1161397"/>
              <a:gd name="connsiteX48" fmla="*/ 2754324 w 6884912"/>
              <a:gd name="connsiteY48" fmla="*/ 424766 h 1161397"/>
              <a:gd name="connsiteX49" fmla="*/ 2848470 w 6884912"/>
              <a:gd name="connsiteY49" fmla="*/ 405966 h 1161397"/>
              <a:gd name="connsiteX50" fmla="*/ 2881772 w 6884912"/>
              <a:gd name="connsiteY50" fmla="*/ 387260 h 1161397"/>
              <a:gd name="connsiteX51" fmla="*/ 2929932 w 6884912"/>
              <a:gd name="connsiteY51" fmla="*/ 368912 h 1161397"/>
              <a:gd name="connsiteX52" fmla="*/ 3013020 w 6884912"/>
              <a:gd name="connsiteY52" fmla="*/ 327578 h 1161397"/>
              <a:gd name="connsiteX53" fmla="*/ 3222191 w 6884912"/>
              <a:gd name="connsiteY53" fmla="*/ 307887 h 1161397"/>
              <a:gd name="connsiteX54" fmla="*/ 3227953 w 6884912"/>
              <a:gd name="connsiteY54" fmla="*/ 297650 h 1161397"/>
              <a:gd name="connsiteX55" fmla="*/ 3510042 w 6884912"/>
              <a:gd name="connsiteY55" fmla="*/ 311820 h 1161397"/>
              <a:gd name="connsiteX56" fmla="*/ 3626773 w 6884912"/>
              <a:gd name="connsiteY56" fmla="*/ 290452 h 1161397"/>
              <a:gd name="connsiteX57" fmla="*/ 3666217 w 6884912"/>
              <a:gd name="connsiteY57" fmla="*/ 273255 h 1161397"/>
              <a:gd name="connsiteX58" fmla="*/ 3732427 w 6884912"/>
              <a:gd name="connsiteY58" fmla="*/ 245039 h 1161397"/>
              <a:gd name="connsiteX59" fmla="*/ 3777022 w 6884912"/>
              <a:gd name="connsiteY59" fmla="*/ 200276 h 1161397"/>
              <a:gd name="connsiteX60" fmla="*/ 3791246 w 6884912"/>
              <a:gd name="connsiteY60" fmla="*/ 189996 h 1161397"/>
              <a:gd name="connsiteX61" fmla="*/ 3819864 w 6884912"/>
              <a:gd name="connsiteY61" fmla="*/ 194605 h 1161397"/>
              <a:gd name="connsiteX62" fmla="*/ 3830398 w 6884912"/>
              <a:gd name="connsiteY62" fmla="*/ 188383 h 1161397"/>
              <a:gd name="connsiteX63" fmla="*/ 3834360 w 6884912"/>
              <a:gd name="connsiteY63" fmla="*/ 188992 h 1161397"/>
              <a:gd name="connsiteX64" fmla="*/ 3843715 w 6884912"/>
              <a:gd name="connsiteY64" fmla="*/ 188752 h 1161397"/>
              <a:gd name="connsiteX65" fmla="*/ 3842609 w 6884912"/>
              <a:gd name="connsiteY65" fmla="*/ 197386 h 1161397"/>
              <a:gd name="connsiteX66" fmla="*/ 3853961 w 6884912"/>
              <a:gd name="connsiteY66" fmla="*/ 213380 h 1161397"/>
              <a:gd name="connsiteX67" fmla="*/ 3907640 w 6884912"/>
              <a:gd name="connsiteY67" fmla="*/ 207568 h 1161397"/>
              <a:gd name="connsiteX68" fmla="*/ 3910449 w 6884912"/>
              <a:gd name="connsiteY68" fmla="*/ 197808 h 1161397"/>
              <a:gd name="connsiteX69" fmla="*/ 3917197 w 6884912"/>
              <a:gd name="connsiteY69" fmla="*/ 196121 h 1161397"/>
              <a:gd name="connsiteX70" fmla="*/ 3922400 w 6884912"/>
              <a:gd name="connsiteY70" fmla="*/ 205056 h 1161397"/>
              <a:gd name="connsiteX71" fmla="*/ 4013061 w 6884912"/>
              <a:gd name="connsiteY71" fmla="*/ 224874 h 1161397"/>
              <a:gd name="connsiteX72" fmla="*/ 4220717 w 6884912"/>
              <a:gd name="connsiteY72" fmla="*/ 192946 h 1161397"/>
              <a:gd name="connsiteX73" fmla="*/ 4228802 w 6884912"/>
              <a:gd name="connsiteY73" fmla="*/ 201468 h 1161397"/>
              <a:gd name="connsiteX74" fmla="*/ 4289361 w 6884912"/>
              <a:gd name="connsiteY74" fmla="*/ 196642 h 1161397"/>
              <a:gd name="connsiteX75" fmla="*/ 4498913 w 6884912"/>
              <a:gd name="connsiteY75" fmla="*/ 118915 h 1161397"/>
              <a:gd name="connsiteX76" fmla="*/ 4617330 w 6884912"/>
              <a:gd name="connsiteY76" fmla="*/ 111163 h 1161397"/>
              <a:gd name="connsiteX77" fmla="*/ 4659778 w 6884912"/>
              <a:gd name="connsiteY77" fmla="*/ 118219 h 1161397"/>
              <a:gd name="connsiteX78" fmla="*/ 4730870 w 6884912"/>
              <a:gd name="connsiteY78" fmla="*/ 129432 h 1161397"/>
              <a:gd name="connsiteX79" fmla="*/ 4844073 w 6884912"/>
              <a:gd name="connsiteY79" fmla="*/ 161768 h 1161397"/>
              <a:gd name="connsiteX80" fmla="*/ 4856454 w 6884912"/>
              <a:gd name="connsiteY80" fmla="*/ 130488 h 1161397"/>
              <a:gd name="connsiteX81" fmla="*/ 4920038 w 6884912"/>
              <a:gd name="connsiteY81" fmla="*/ 140418 h 1161397"/>
              <a:gd name="connsiteX82" fmla="*/ 5016639 w 6884912"/>
              <a:gd name="connsiteY82" fmla="*/ 158905 h 1161397"/>
              <a:gd name="connsiteX83" fmla="*/ 5072009 w 6884912"/>
              <a:gd name="connsiteY83" fmla="*/ 161502 h 1161397"/>
              <a:gd name="connsiteX84" fmla="*/ 5223626 w 6884912"/>
              <a:gd name="connsiteY84" fmla="*/ 177356 h 1161397"/>
              <a:gd name="connsiteX85" fmla="*/ 5375773 w 6884912"/>
              <a:gd name="connsiteY85" fmla="*/ 199913 h 1161397"/>
              <a:gd name="connsiteX86" fmla="*/ 5467502 w 6884912"/>
              <a:gd name="connsiteY86" fmla="*/ 250963 h 1161397"/>
              <a:gd name="connsiteX87" fmla="*/ 5592395 w 6884912"/>
              <a:gd name="connsiteY87" fmla="*/ 265434 h 1161397"/>
              <a:gd name="connsiteX88" fmla="*/ 5613532 w 6884912"/>
              <a:gd name="connsiteY88" fmla="*/ 273379 h 1161397"/>
              <a:gd name="connsiteX89" fmla="*/ 5642173 w 6884912"/>
              <a:gd name="connsiteY89" fmla="*/ 266904 h 1161397"/>
              <a:gd name="connsiteX90" fmla="*/ 5756910 w 6884912"/>
              <a:gd name="connsiteY90" fmla="*/ 239211 h 1161397"/>
              <a:gd name="connsiteX91" fmla="*/ 5846667 w 6884912"/>
              <a:gd name="connsiteY91" fmla="*/ 201786 h 1161397"/>
              <a:gd name="connsiteX92" fmla="*/ 5960732 w 6884912"/>
              <a:gd name="connsiteY92" fmla="*/ 220708 h 1161397"/>
              <a:gd name="connsiteX93" fmla="*/ 6029542 w 6884912"/>
              <a:gd name="connsiteY93" fmla="*/ 210339 h 1161397"/>
              <a:gd name="connsiteX94" fmla="*/ 6141123 w 6884912"/>
              <a:gd name="connsiteY94" fmla="*/ 159923 h 1161397"/>
              <a:gd name="connsiteX95" fmla="*/ 6290640 w 6884912"/>
              <a:gd name="connsiteY95" fmla="*/ 167441 h 1161397"/>
              <a:gd name="connsiteX96" fmla="*/ 6322806 w 6884912"/>
              <a:gd name="connsiteY96" fmla="*/ 213293 h 1161397"/>
              <a:gd name="connsiteX97" fmla="*/ 6380420 w 6884912"/>
              <a:gd name="connsiteY97" fmla="*/ 173195 h 1161397"/>
              <a:gd name="connsiteX98" fmla="*/ 6507891 w 6884912"/>
              <a:gd name="connsiteY98" fmla="*/ 118474 h 1161397"/>
              <a:gd name="connsiteX99" fmla="*/ 6571807 w 6884912"/>
              <a:gd name="connsiteY99" fmla="*/ 98636 h 1161397"/>
              <a:gd name="connsiteX100" fmla="*/ 6671880 w 6884912"/>
              <a:gd name="connsiteY100" fmla="*/ 82931 h 1161397"/>
              <a:gd name="connsiteX101" fmla="*/ 6702266 w 6884912"/>
              <a:gd name="connsiteY101" fmla="*/ 75470 h 1161397"/>
              <a:gd name="connsiteX102" fmla="*/ 6845802 w 6884912"/>
              <a:gd name="connsiteY102" fmla="*/ 24496 h 1161397"/>
              <a:gd name="connsiteX103" fmla="*/ 6884912 w 6884912"/>
              <a:gd name="connsiteY103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58800 w 6884912"/>
              <a:gd name="connsiteY16" fmla="*/ 700004 h 1161397"/>
              <a:gd name="connsiteX17" fmla="*/ 1166947 w 6884912"/>
              <a:gd name="connsiteY17" fmla="*/ 700762 h 1161397"/>
              <a:gd name="connsiteX18" fmla="*/ 1178135 w 6884912"/>
              <a:gd name="connsiteY18" fmla="*/ 698631 h 1161397"/>
              <a:gd name="connsiteX19" fmla="*/ 1178301 w 6884912"/>
              <a:gd name="connsiteY19" fmla="*/ 698094 h 1161397"/>
              <a:gd name="connsiteX20" fmla="*/ 1242716 w 6884912"/>
              <a:gd name="connsiteY20" fmla="*/ 698052 h 1161397"/>
              <a:gd name="connsiteX21" fmla="*/ 1299977 w 6884912"/>
              <a:gd name="connsiteY21" fmla="*/ 639196 h 1161397"/>
              <a:gd name="connsiteX22" fmla="*/ 1326190 w 6884912"/>
              <a:gd name="connsiteY22" fmla="*/ 625955 h 1161397"/>
              <a:gd name="connsiteX23" fmla="*/ 1339600 w 6884912"/>
              <a:gd name="connsiteY23" fmla="*/ 616295 h 1161397"/>
              <a:gd name="connsiteX24" fmla="*/ 1340054 w 6884912"/>
              <a:gd name="connsiteY24" fmla="*/ 614022 h 1161397"/>
              <a:gd name="connsiteX25" fmla="*/ 1391606 w 6884912"/>
              <a:gd name="connsiteY25" fmla="*/ 615229 h 1161397"/>
              <a:gd name="connsiteX26" fmla="*/ 1397565 w 6884912"/>
              <a:gd name="connsiteY26" fmla="*/ 611490 h 1161397"/>
              <a:gd name="connsiteX27" fmla="*/ 1432302 w 6884912"/>
              <a:gd name="connsiteY27" fmla="*/ 617267 h 1161397"/>
              <a:gd name="connsiteX28" fmla="*/ 1449644 w 6884912"/>
              <a:gd name="connsiteY28" fmla="*/ 617591 h 1161397"/>
              <a:gd name="connsiteX29" fmla="*/ 1455793 w 6884912"/>
              <a:gd name="connsiteY29" fmla="*/ 623174 h 1161397"/>
              <a:gd name="connsiteX30" fmla="*/ 1480758 w 6884912"/>
              <a:gd name="connsiteY30" fmla="*/ 620863 h 1161397"/>
              <a:gd name="connsiteX31" fmla="*/ 1483154 w 6884912"/>
              <a:gd name="connsiteY31" fmla="*/ 618527 h 1161397"/>
              <a:gd name="connsiteX32" fmla="*/ 1505495 w 6884912"/>
              <a:gd name="connsiteY32" fmla="*/ 624325 h 1161397"/>
              <a:gd name="connsiteX33" fmla="*/ 1526340 w 6884912"/>
              <a:gd name="connsiteY33" fmla="*/ 638496 h 1161397"/>
              <a:gd name="connsiteX34" fmla="*/ 1731986 w 6884912"/>
              <a:gd name="connsiteY34" fmla="*/ 589682 h 1161397"/>
              <a:gd name="connsiteX35" fmla="*/ 1927935 w 6884912"/>
              <a:gd name="connsiteY35" fmla="*/ 628540 h 1161397"/>
              <a:gd name="connsiteX36" fmla="*/ 2039075 w 6884912"/>
              <a:gd name="connsiteY36" fmla="*/ 599964 h 1161397"/>
              <a:gd name="connsiteX37" fmla="*/ 2066980 w 6884912"/>
              <a:gd name="connsiteY37" fmla="*/ 550413 h 1161397"/>
              <a:gd name="connsiteX38" fmla="*/ 2352236 w 6884912"/>
              <a:gd name="connsiteY38" fmla="*/ 519602 h 1161397"/>
              <a:gd name="connsiteX39" fmla="*/ 2420791 w 6884912"/>
              <a:gd name="connsiteY39" fmla="*/ 492826 h 1161397"/>
              <a:gd name="connsiteX40" fmla="*/ 2489932 w 6884912"/>
              <a:gd name="connsiteY40" fmla="*/ 507864 h 1161397"/>
              <a:gd name="connsiteX41" fmla="*/ 2512917 w 6884912"/>
              <a:gd name="connsiteY41" fmla="*/ 489127 h 1161397"/>
              <a:gd name="connsiteX42" fmla="*/ 2516783 w 6884912"/>
              <a:gd name="connsiteY42" fmla="*/ 485473 h 1161397"/>
              <a:gd name="connsiteX43" fmla="*/ 2534360 w 6884912"/>
              <a:gd name="connsiteY43" fmla="*/ 480064 h 1161397"/>
              <a:gd name="connsiteX44" fmla="*/ 2536691 w 6884912"/>
              <a:gd name="connsiteY44" fmla="*/ 467018 h 1161397"/>
              <a:gd name="connsiteX45" fmla="*/ 2561265 w 6884912"/>
              <a:gd name="connsiteY45" fmla="*/ 450623 h 1161397"/>
              <a:gd name="connsiteX46" fmla="*/ 2594349 w 6884912"/>
              <a:gd name="connsiteY46" fmla="*/ 443884 h 1161397"/>
              <a:gd name="connsiteX47" fmla="*/ 2754324 w 6884912"/>
              <a:gd name="connsiteY47" fmla="*/ 424766 h 1161397"/>
              <a:gd name="connsiteX48" fmla="*/ 2848470 w 6884912"/>
              <a:gd name="connsiteY48" fmla="*/ 405966 h 1161397"/>
              <a:gd name="connsiteX49" fmla="*/ 2881772 w 6884912"/>
              <a:gd name="connsiteY49" fmla="*/ 387260 h 1161397"/>
              <a:gd name="connsiteX50" fmla="*/ 2929932 w 6884912"/>
              <a:gd name="connsiteY50" fmla="*/ 368912 h 1161397"/>
              <a:gd name="connsiteX51" fmla="*/ 3013020 w 6884912"/>
              <a:gd name="connsiteY51" fmla="*/ 327578 h 1161397"/>
              <a:gd name="connsiteX52" fmla="*/ 3222191 w 6884912"/>
              <a:gd name="connsiteY52" fmla="*/ 307887 h 1161397"/>
              <a:gd name="connsiteX53" fmla="*/ 3227953 w 6884912"/>
              <a:gd name="connsiteY53" fmla="*/ 297650 h 1161397"/>
              <a:gd name="connsiteX54" fmla="*/ 3510042 w 6884912"/>
              <a:gd name="connsiteY54" fmla="*/ 311820 h 1161397"/>
              <a:gd name="connsiteX55" fmla="*/ 3626773 w 6884912"/>
              <a:gd name="connsiteY55" fmla="*/ 290452 h 1161397"/>
              <a:gd name="connsiteX56" fmla="*/ 3666217 w 6884912"/>
              <a:gd name="connsiteY56" fmla="*/ 273255 h 1161397"/>
              <a:gd name="connsiteX57" fmla="*/ 3732427 w 6884912"/>
              <a:gd name="connsiteY57" fmla="*/ 245039 h 1161397"/>
              <a:gd name="connsiteX58" fmla="*/ 3777022 w 6884912"/>
              <a:gd name="connsiteY58" fmla="*/ 200276 h 1161397"/>
              <a:gd name="connsiteX59" fmla="*/ 3791246 w 6884912"/>
              <a:gd name="connsiteY59" fmla="*/ 189996 h 1161397"/>
              <a:gd name="connsiteX60" fmla="*/ 3819864 w 6884912"/>
              <a:gd name="connsiteY60" fmla="*/ 194605 h 1161397"/>
              <a:gd name="connsiteX61" fmla="*/ 3830398 w 6884912"/>
              <a:gd name="connsiteY61" fmla="*/ 188383 h 1161397"/>
              <a:gd name="connsiteX62" fmla="*/ 3834360 w 6884912"/>
              <a:gd name="connsiteY62" fmla="*/ 188992 h 1161397"/>
              <a:gd name="connsiteX63" fmla="*/ 3843715 w 6884912"/>
              <a:gd name="connsiteY63" fmla="*/ 188752 h 1161397"/>
              <a:gd name="connsiteX64" fmla="*/ 3842609 w 6884912"/>
              <a:gd name="connsiteY64" fmla="*/ 197386 h 1161397"/>
              <a:gd name="connsiteX65" fmla="*/ 3853961 w 6884912"/>
              <a:gd name="connsiteY65" fmla="*/ 213380 h 1161397"/>
              <a:gd name="connsiteX66" fmla="*/ 3907640 w 6884912"/>
              <a:gd name="connsiteY66" fmla="*/ 207568 h 1161397"/>
              <a:gd name="connsiteX67" fmla="*/ 3910449 w 6884912"/>
              <a:gd name="connsiteY67" fmla="*/ 197808 h 1161397"/>
              <a:gd name="connsiteX68" fmla="*/ 3917197 w 6884912"/>
              <a:gd name="connsiteY68" fmla="*/ 196121 h 1161397"/>
              <a:gd name="connsiteX69" fmla="*/ 3922400 w 6884912"/>
              <a:gd name="connsiteY69" fmla="*/ 205056 h 1161397"/>
              <a:gd name="connsiteX70" fmla="*/ 4013061 w 6884912"/>
              <a:gd name="connsiteY70" fmla="*/ 224874 h 1161397"/>
              <a:gd name="connsiteX71" fmla="*/ 4220717 w 6884912"/>
              <a:gd name="connsiteY71" fmla="*/ 192946 h 1161397"/>
              <a:gd name="connsiteX72" fmla="*/ 4228802 w 6884912"/>
              <a:gd name="connsiteY72" fmla="*/ 201468 h 1161397"/>
              <a:gd name="connsiteX73" fmla="*/ 4289361 w 6884912"/>
              <a:gd name="connsiteY73" fmla="*/ 196642 h 1161397"/>
              <a:gd name="connsiteX74" fmla="*/ 4498913 w 6884912"/>
              <a:gd name="connsiteY74" fmla="*/ 118915 h 1161397"/>
              <a:gd name="connsiteX75" fmla="*/ 4617330 w 6884912"/>
              <a:gd name="connsiteY75" fmla="*/ 111163 h 1161397"/>
              <a:gd name="connsiteX76" fmla="*/ 4659778 w 6884912"/>
              <a:gd name="connsiteY76" fmla="*/ 118219 h 1161397"/>
              <a:gd name="connsiteX77" fmla="*/ 4730870 w 6884912"/>
              <a:gd name="connsiteY77" fmla="*/ 129432 h 1161397"/>
              <a:gd name="connsiteX78" fmla="*/ 4844073 w 6884912"/>
              <a:gd name="connsiteY78" fmla="*/ 161768 h 1161397"/>
              <a:gd name="connsiteX79" fmla="*/ 4856454 w 6884912"/>
              <a:gd name="connsiteY79" fmla="*/ 130488 h 1161397"/>
              <a:gd name="connsiteX80" fmla="*/ 4920038 w 6884912"/>
              <a:gd name="connsiteY80" fmla="*/ 140418 h 1161397"/>
              <a:gd name="connsiteX81" fmla="*/ 5016639 w 6884912"/>
              <a:gd name="connsiteY81" fmla="*/ 158905 h 1161397"/>
              <a:gd name="connsiteX82" fmla="*/ 5072009 w 6884912"/>
              <a:gd name="connsiteY82" fmla="*/ 161502 h 1161397"/>
              <a:gd name="connsiteX83" fmla="*/ 5223626 w 6884912"/>
              <a:gd name="connsiteY83" fmla="*/ 177356 h 1161397"/>
              <a:gd name="connsiteX84" fmla="*/ 5375773 w 6884912"/>
              <a:gd name="connsiteY84" fmla="*/ 199913 h 1161397"/>
              <a:gd name="connsiteX85" fmla="*/ 5467502 w 6884912"/>
              <a:gd name="connsiteY85" fmla="*/ 250963 h 1161397"/>
              <a:gd name="connsiteX86" fmla="*/ 5592395 w 6884912"/>
              <a:gd name="connsiteY86" fmla="*/ 265434 h 1161397"/>
              <a:gd name="connsiteX87" fmla="*/ 5613532 w 6884912"/>
              <a:gd name="connsiteY87" fmla="*/ 273379 h 1161397"/>
              <a:gd name="connsiteX88" fmla="*/ 5642173 w 6884912"/>
              <a:gd name="connsiteY88" fmla="*/ 266904 h 1161397"/>
              <a:gd name="connsiteX89" fmla="*/ 5756910 w 6884912"/>
              <a:gd name="connsiteY89" fmla="*/ 239211 h 1161397"/>
              <a:gd name="connsiteX90" fmla="*/ 5846667 w 6884912"/>
              <a:gd name="connsiteY90" fmla="*/ 201786 h 1161397"/>
              <a:gd name="connsiteX91" fmla="*/ 5960732 w 6884912"/>
              <a:gd name="connsiteY91" fmla="*/ 220708 h 1161397"/>
              <a:gd name="connsiteX92" fmla="*/ 6029542 w 6884912"/>
              <a:gd name="connsiteY92" fmla="*/ 210339 h 1161397"/>
              <a:gd name="connsiteX93" fmla="*/ 6141123 w 6884912"/>
              <a:gd name="connsiteY93" fmla="*/ 159923 h 1161397"/>
              <a:gd name="connsiteX94" fmla="*/ 6290640 w 6884912"/>
              <a:gd name="connsiteY94" fmla="*/ 167441 h 1161397"/>
              <a:gd name="connsiteX95" fmla="*/ 6322806 w 6884912"/>
              <a:gd name="connsiteY95" fmla="*/ 213293 h 1161397"/>
              <a:gd name="connsiteX96" fmla="*/ 6380420 w 6884912"/>
              <a:gd name="connsiteY96" fmla="*/ 173195 h 1161397"/>
              <a:gd name="connsiteX97" fmla="*/ 6507891 w 6884912"/>
              <a:gd name="connsiteY97" fmla="*/ 118474 h 1161397"/>
              <a:gd name="connsiteX98" fmla="*/ 6571807 w 6884912"/>
              <a:gd name="connsiteY98" fmla="*/ 98636 h 1161397"/>
              <a:gd name="connsiteX99" fmla="*/ 6671880 w 6884912"/>
              <a:gd name="connsiteY99" fmla="*/ 82931 h 1161397"/>
              <a:gd name="connsiteX100" fmla="*/ 6702266 w 6884912"/>
              <a:gd name="connsiteY100" fmla="*/ 75470 h 1161397"/>
              <a:gd name="connsiteX101" fmla="*/ 6845802 w 6884912"/>
              <a:gd name="connsiteY101" fmla="*/ 24496 h 1161397"/>
              <a:gd name="connsiteX102" fmla="*/ 6884912 w 6884912"/>
              <a:gd name="connsiteY102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66947 w 6884912"/>
              <a:gd name="connsiteY16" fmla="*/ 700762 h 1161397"/>
              <a:gd name="connsiteX17" fmla="*/ 1178135 w 6884912"/>
              <a:gd name="connsiteY17" fmla="*/ 698631 h 1161397"/>
              <a:gd name="connsiteX18" fmla="*/ 1178301 w 6884912"/>
              <a:gd name="connsiteY18" fmla="*/ 698094 h 1161397"/>
              <a:gd name="connsiteX19" fmla="*/ 1242716 w 6884912"/>
              <a:gd name="connsiteY19" fmla="*/ 698052 h 1161397"/>
              <a:gd name="connsiteX20" fmla="*/ 1299977 w 6884912"/>
              <a:gd name="connsiteY20" fmla="*/ 639196 h 1161397"/>
              <a:gd name="connsiteX21" fmla="*/ 1326190 w 6884912"/>
              <a:gd name="connsiteY21" fmla="*/ 625955 h 1161397"/>
              <a:gd name="connsiteX22" fmla="*/ 1339600 w 6884912"/>
              <a:gd name="connsiteY22" fmla="*/ 616295 h 1161397"/>
              <a:gd name="connsiteX23" fmla="*/ 1340054 w 6884912"/>
              <a:gd name="connsiteY23" fmla="*/ 614022 h 1161397"/>
              <a:gd name="connsiteX24" fmla="*/ 1391606 w 6884912"/>
              <a:gd name="connsiteY24" fmla="*/ 615229 h 1161397"/>
              <a:gd name="connsiteX25" fmla="*/ 1397565 w 6884912"/>
              <a:gd name="connsiteY25" fmla="*/ 611490 h 1161397"/>
              <a:gd name="connsiteX26" fmla="*/ 1432302 w 6884912"/>
              <a:gd name="connsiteY26" fmla="*/ 617267 h 1161397"/>
              <a:gd name="connsiteX27" fmla="*/ 1449644 w 6884912"/>
              <a:gd name="connsiteY27" fmla="*/ 617591 h 1161397"/>
              <a:gd name="connsiteX28" fmla="*/ 1455793 w 6884912"/>
              <a:gd name="connsiteY28" fmla="*/ 623174 h 1161397"/>
              <a:gd name="connsiteX29" fmla="*/ 1480758 w 6884912"/>
              <a:gd name="connsiteY29" fmla="*/ 620863 h 1161397"/>
              <a:gd name="connsiteX30" fmla="*/ 1483154 w 6884912"/>
              <a:gd name="connsiteY30" fmla="*/ 618527 h 1161397"/>
              <a:gd name="connsiteX31" fmla="*/ 1505495 w 6884912"/>
              <a:gd name="connsiteY31" fmla="*/ 624325 h 1161397"/>
              <a:gd name="connsiteX32" fmla="*/ 1526340 w 6884912"/>
              <a:gd name="connsiteY32" fmla="*/ 638496 h 1161397"/>
              <a:gd name="connsiteX33" fmla="*/ 1731986 w 6884912"/>
              <a:gd name="connsiteY33" fmla="*/ 589682 h 1161397"/>
              <a:gd name="connsiteX34" fmla="*/ 1927935 w 6884912"/>
              <a:gd name="connsiteY34" fmla="*/ 628540 h 1161397"/>
              <a:gd name="connsiteX35" fmla="*/ 2039075 w 6884912"/>
              <a:gd name="connsiteY35" fmla="*/ 599964 h 1161397"/>
              <a:gd name="connsiteX36" fmla="*/ 2066980 w 6884912"/>
              <a:gd name="connsiteY36" fmla="*/ 550413 h 1161397"/>
              <a:gd name="connsiteX37" fmla="*/ 2352236 w 6884912"/>
              <a:gd name="connsiteY37" fmla="*/ 519602 h 1161397"/>
              <a:gd name="connsiteX38" fmla="*/ 2420791 w 6884912"/>
              <a:gd name="connsiteY38" fmla="*/ 492826 h 1161397"/>
              <a:gd name="connsiteX39" fmla="*/ 2489932 w 6884912"/>
              <a:gd name="connsiteY39" fmla="*/ 507864 h 1161397"/>
              <a:gd name="connsiteX40" fmla="*/ 2512917 w 6884912"/>
              <a:gd name="connsiteY40" fmla="*/ 489127 h 1161397"/>
              <a:gd name="connsiteX41" fmla="*/ 2516783 w 6884912"/>
              <a:gd name="connsiteY41" fmla="*/ 485473 h 1161397"/>
              <a:gd name="connsiteX42" fmla="*/ 2534360 w 6884912"/>
              <a:gd name="connsiteY42" fmla="*/ 480064 h 1161397"/>
              <a:gd name="connsiteX43" fmla="*/ 2536691 w 6884912"/>
              <a:gd name="connsiteY43" fmla="*/ 467018 h 1161397"/>
              <a:gd name="connsiteX44" fmla="*/ 2561265 w 6884912"/>
              <a:gd name="connsiteY44" fmla="*/ 450623 h 1161397"/>
              <a:gd name="connsiteX45" fmla="*/ 2594349 w 6884912"/>
              <a:gd name="connsiteY45" fmla="*/ 443884 h 1161397"/>
              <a:gd name="connsiteX46" fmla="*/ 2754324 w 6884912"/>
              <a:gd name="connsiteY46" fmla="*/ 424766 h 1161397"/>
              <a:gd name="connsiteX47" fmla="*/ 2848470 w 6884912"/>
              <a:gd name="connsiteY47" fmla="*/ 405966 h 1161397"/>
              <a:gd name="connsiteX48" fmla="*/ 2881772 w 6884912"/>
              <a:gd name="connsiteY48" fmla="*/ 387260 h 1161397"/>
              <a:gd name="connsiteX49" fmla="*/ 2929932 w 6884912"/>
              <a:gd name="connsiteY49" fmla="*/ 368912 h 1161397"/>
              <a:gd name="connsiteX50" fmla="*/ 3013020 w 6884912"/>
              <a:gd name="connsiteY50" fmla="*/ 327578 h 1161397"/>
              <a:gd name="connsiteX51" fmla="*/ 3222191 w 6884912"/>
              <a:gd name="connsiteY51" fmla="*/ 307887 h 1161397"/>
              <a:gd name="connsiteX52" fmla="*/ 3227953 w 6884912"/>
              <a:gd name="connsiteY52" fmla="*/ 297650 h 1161397"/>
              <a:gd name="connsiteX53" fmla="*/ 3510042 w 6884912"/>
              <a:gd name="connsiteY53" fmla="*/ 311820 h 1161397"/>
              <a:gd name="connsiteX54" fmla="*/ 3626773 w 6884912"/>
              <a:gd name="connsiteY54" fmla="*/ 290452 h 1161397"/>
              <a:gd name="connsiteX55" fmla="*/ 3666217 w 6884912"/>
              <a:gd name="connsiteY55" fmla="*/ 273255 h 1161397"/>
              <a:gd name="connsiteX56" fmla="*/ 3732427 w 6884912"/>
              <a:gd name="connsiteY56" fmla="*/ 245039 h 1161397"/>
              <a:gd name="connsiteX57" fmla="*/ 3777022 w 6884912"/>
              <a:gd name="connsiteY57" fmla="*/ 200276 h 1161397"/>
              <a:gd name="connsiteX58" fmla="*/ 3791246 w 6884912"/>
              <a:gd name="connsiteY58" fmla="*/ 189996 h 1161397"/>
              <a:gd name="connsiteX59" fmla="*/ 3819864 w 6884912"/>
              <a:gd name="connsiteY59" fmla="*/ 194605 h 1161397"/>
              <a:gd name="connsiteX60" fmla="*/ 3830398 w 6884912"/>
              <a:gd name="connsiteY60" fmla="*/ 188383 h 1161397"/>
              <a:gd name="connsiteX61" fmla="*/ 3834360 w 6884912"/>
              <a:gd name="connsiteY61" fmla="*/ 188992 h 1161397"/>
              <a:gd name="connsiteX62" fmla="*/ 3843715 w 6884912"/>
              <a:gd name="connsiteY62" fmla="*/ 188752 h 1161397"/>
              <a:gd name="connsiteX63" fmla="*/ 3842609 w 6884912"/>
              <a:gd name="connsiteY63" fmla="*/ 197386 h 1161397"/>
              <a:gd name="connsiteX64" fmla="*/ 3853961 w 6884912"/>
              <a:gd name="connsiteY64" fmla="*/ 213380 h 1161397"/>
              <a:gd name="connsiteX65" fmla="*/ 3907640 w 6884912"/>
              <a:gd name="connsiteY65" fmla="*/ 207568 h 1161397"/>
              <a:gd name="connsiteX66" fmla="*/ 3910449 w 6884912"/>
              <a:gd name="connsiteY66" fmla="*/ 197808 h 1161397"/>
              <a:gd name="connsiteX67" fmla="*/ 3917197 w 6884912"/>
              <a:gd name="connsiteY67" fmla="*/ 196121 h 1161397"/>
              <a:gd name="connsiteX68" fmla="*/ 3922400 w 6884912"/>
              <a:gd name="connsiteY68" fmla="*/ 205056 h 1161397"/>
              <a:gd name="connsiteX69" fmla="*/ 4013061 w 6884912"/>
              <a:gd name="connsiteY69" fmla="*/ 224874 h 1161397"/>
              <a:gd name="connsiteX70" fmla="*/ 4220717 w 6884912"/>
              <a:gd name="connsiteY70" fmla="*/ 192946 h 1161397"/>
              <a:gd name="connsiteX71" fmla="*/ 4228802 w 6884912"/>
              <a:gd name="connsiteY71" fmla="*/ 201468 h 1161397"/>
              <a:gd name="connsiteX72" fmla="*/ 4289361 w 6884912"/>
              <a:gd name="connsiteY72" fmla="*/ 196642 h 1161397"/>
              <a:gd name="connsiteX73" fmla="*/ 4498913 w 6884912"/>
              <a:gd name="connsiteY73" fmla="*/ 118915 h 1161397"/>
              <a:gd name="connsiteX74" fmla="*/ 4617330 w 6884912"/>
              <a:gd name="connsiteY74" fmla="*/ 111163 h 1161397"/>
              <a:gd name="connsiteX75" fmla="*/ 4659778 w 6884912"/>
              <a:gd name="connsiteY75" fmla="*/ 118219 h 1161397"/>
              <a:gd name="connsiteX76" fmla="*/ 4730870 w 6884912"/>
              <a:gd name="connsiteY76" fmla="*/ 129432 h 1161397"/>
              <a:gd name="connsiteX77" fmla="*/ 4844073 w 6884912"/>
              <a:gd name="connsiteY77" fmla="*/ 161768 h 1161397"/>
              <a:gd name="connsiteX78" fmla="*/ 4856454 w 6884912"/>
              <a:gd name="connsiteY78" fmla="*/ 130488 h 1161397"/>
              <a:gd name="connsiteX79" fmla="*/ 4920038 w 6884912"/>
              <a:gd name="connsiteY79" fmla="*/ 140418 h 1161397"/>
              <a:gd name="connsiteX80" fmla="*/ 5016639 w 6884912"/>
              <a:gd name="connsiteY80" fmla="*/ 158905 h 1161397"/>
              <a:gd name="connsiteX81" fmla="*/ 5072009 w 6884912"/>
              <a:gd name="connsiteY81" fmla="*/ 161502 h 1161397"/>
              <a:gd name="connsiteX82" fmla="*/ 5223626 w 6884912"/>
              <a:gd name="connsiteY82" fmla="*/ 177356 h 1161397"/>
              <a:gd name="connsiteX83" fmla="*/ 5375773 w 6884912"/>
              <a:gd name="connsiteY83" fmla="*/ 199913 h 1161397"/>
              <a:gd name="connsiteX84" fmla="*/ 5467502 w 6884912"/>
              <a:gd name="connsiteY84" fmla="*/ 250963 h 1161397"/>
              <a:gd name="connsiteX85" fmla="*/ 5592395 w 6884912"/>
              <a:gd name="connsiteY85" fmla="*/ 265434 h 1161397"/>
              <a:gd name="connsiteX86" fmla="*/ 5613532 w 6884912"/>
              <a:gd name="connsiteY86" fmla="*/ 273379 h 1161397"/>
              <a:gd name="connsiteX87" fmla="*/ 5642173 w 6884912"/>
              <a:gd name="connsiteY87" fmla="*/ 266904 h 1161397"/>
              <a:gd name="connsiteX88" fmla="*/ 5756910 w 6884912"/>
              <a:gd name="connsiteY88" fmla="*/ 239211 h 1161397"/>
              <a:gd name="connsiteX89" fmla="*/ 5846667 w 6884912"/>
              <a:gd name="connsiteY89" fmla="*/ 201786 h 1161397"/>
              <a:gd name="connsiteX90" fmla="*/ 5960732 w 6884912"/>
              <a:gd name="connsiteY90" fmla="*/ 220708 h 1161397"/>
              <a:gd name="connsiteX91" fmla="*/ 6029542 w 6884912"/>
              <a:gd name="connsiteY91" fmla="*/ 210339 h 1161397"/>
              <a:gd name="connsiteX92" fmla="*/ 6141123 w 6884912"/>
              <a:gd name="connsiteY92" fmla="*/ 159923 h 1161397"/>
              <a:gd name="connsiteX93" fmla="*/ 6290640 w 6884912"/>
              <a:gd name="connsiteY93" fmla="*/ 167441 h 1161397"/>
              <a:gd name="connsiteX94" fmla="*/ 6322806 w 6884912"/>
              <a:gd name="connsiteY94" fmla="*/ 213293 h 1161397"/>
              <a:gd name="connsiteX95" fmla="*/ 6380420 w 6884912"/>
              <a:gd name="connsiteY95" fmla="*/ 173195 h 1161397"/>
              <a:gd name="connsiteX96" fmla="*/ 6507891 w 6884912"/>
              <a:gd name="connsiteY96" fmla="*/ 118474 h 1161397"/>
              <a:gd name="connsiteX97" fmla="*/ 6571807 w 6884912"/>
              <a:gd name="connsiteY97" fmla="*/ 98636 h 1161397"/>
              <a:gd name="connsiteX98" fmla="*/ 6671880 w 6884912"/>
              <a:gd name="connsiteY98" fmla="*/ 82931 h 1161397"/>
              <a:gd name="connsiteX99" fmla="*/ 6702266 w 6884912"/>
              <a:gd name="connsiteY99" fmla="*/ 75470 h 1161397"/>
              <a:gd name="connsiteX100" fmla="*/ 6845802 w 6884912"/>
              <a:gd name="connsiteY100" fmla="*/ 24496 h 1161397"/>
              <a:gd name="connsiteX101" fmla="*/ 6884912 w 6884912"/>
              <a:gd name="connsiteY101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38051 w 6884912"/>
              <a:gd name="connsiteY15" fmla="*/ 702034 h 1161397"/>
              <a:gd name="connsiteX16" fmla="*/ 1178135 w 6884912"/>
              <a:gd name="connsiteY16" fmla="*/ 698631 h 1161397"/>
              <a:gd name="connsiteX17" fmla="*/ 1178301 w 6884912"/>
              <a:gd name="connsiteY17" fmla="*/ 698094 h 1161397"/>
              <a:gd name="connsiteX18" fmla="*/ 1242716 w 6884912"/>
              <a:gd name="connsiteY18" fmla="*/ 698052 h 1161397"/>
              <a:gd name="connsiteX19" fmla="*/ 1299977 w 6884912"/>
              <a:gd name="connsiteY19" fmla="*/ 639196 h 1161397"/>
              <a:gd name="connsiteX20" fmla="*/ 1326190 w 6884912"/>
              <a:gd name="connsiteY20" fmla="*/ 625955 h 1161397"/>
              <a:gd name="connsiteX21" fmla="*/ 1339600 w 6884912"/>
              <a:gd name="connsiteY21" fmla="*/ 616295 h 1161397"/>
              <a:gd name="connsiteX22" fmla="*/ 1340054 w 6884912"/>
              <a:gd name="connsiteY22" fmla="*/ 614022 h 1161397"/>
              <a:gd name="connsiteX23" fmla="*/ 1391606 w 6884912"/>
              <a:gd name="connsiteY23" fmla="*/ 615229 h 1161397"/>
              <a:gd name="connsiteX24" fmla="*/ 1397565 w 6884912"/>
              <a:gd name="connsiteY24" fmla="*/ 611490 h 1161397"/>
              <a:gd name="connsiteX25" fmla="*/ 1432302 w 6884912"/>
              <a:gd name="connsiteY25" fmla="*/ 617267 h 1161397"/>
              <a:gd name="connsiteX26" fmla="*/ 1449644 w 6884912"/>
              <a:gd name="connsiteY26" fmla="*/ 617591 h 1161397"/>
              <a:gd name="connsiteX27" fmla="*/ 1455793 w 6884912"/>
              <a:gd name="connsiteY27" fmla="*/ 623174 h 1161397"/>
              <a:gd name="connsiteX28" fmla="*/ 1480758 w 6884912"/>
              <a:gd name="connsiteY28" fmla="*/ 620863 h 1161397"/>
              <a:gd name="connsiteX29" fmla="*/ 1483154 w 6884912"/>
              <a:gd name="connsiteY29" fmla="*/ 618527 h 1161397"/>
              <a:gd name="connsiteX30" fmla="*/ 1505495 w 6884912"/>
              <a:gd name="connsiteY30" fmla="*/ 624325 h 1161397"/>
              <a:gd name="connsiteX31" fmla="*/ 1526340 w 6884912"/>
              <a:gd name="connsiteY31" fmla="*/ 638496 h 1161397"/>
              <a:gd name="connsiteX32" fmla="*/ 1731986 w 6884912"/>
              <a:gd name="connsiteY32" fmla="*/ 589682 h 1161397"/>
              <a:gd name="connsiteX33" fmla="*/ 1927935 w 6884912"/>
              <a:gd name="connsiteY33" fmla="*/ 628540 h 1161397"/>
              <a:gd name="connsiteX34" fmla="*/ 2039075 w 6884912"/>
              <a:gd name="connsiteY34" fmla="*/ 599964 h 1161397"/>
              <a:gd name="connsiteX35" fmla="*/ 2066980 w 6884912"/>
              <a:gd name="connsiteY35" fmla="*/ 550413 h 1161397"/>
              <a:gd name="connsiteX36" fmla="*/ 2352236 w 6884912"/>
              <a:gd name="connsiteY36" fmla="*/ 519602 h 1161397"/>
              <a:gd name="connsiteX37" fmla="*/ 2420791 w 6884912"/>
              <a:gd name="connsiteY37" fmla="*/ 492826 h 1161397"/>
              <a:gd name="connsiteX38" fmla="*/ 2489932 w 6884912"/>
              <a:gd name="connsiteY38" fmla="*/ 507864 h 1161397"/>
              <a:gd name="connsiteX39" fmla="*/ 2512917 w 6884912"/>
              <a:gd name="connsiteY39" fmla="*/ 489127 h 1161397"/>
              <a:gd name="connsiteX40" fmla="*/ 2516783 w 6884912"/>
              <a:gd name="connsiteY40" fmla="*/ 485473 h 1161397"/>
              <a:gd name="connsiteX41" fmla="*/ 2534360 w 6884912"/>
              <a:gd name="connsiteY41" fmla="*/ 480064 h 1161397"/>
              <a:gd name="connsiteX42" fmla="*/ 2536691 w 6884912"/>
              <a:gd name="connsiteY42" fmla="*/ 467018 h 1161397"/>
              <a:gd name="connsiteX43" fmla="*/ 2561265 w 6884912"/>
              <a:gd name="connsiteY43" fmla="*/ 450623 h 1161397"/>
              <a:gd name="connsiteX44" fmla="*/ 2594349 w 6884912"/>
              <a:gd name="connsiteY44" fmla="*/ 443884 h 1161397"/>
              <a:gd name="connsiteX45" fmla="*/ 2754324 w 6884912"/>
              <a:gd name="connsiteY45" fmla="*/ 424766 h 1161397"/>
              <a:gd name="connsiteX46" fmla="*/ 2848470 w 6884912"/>
              <a:gd name="connsiteY46" fmla="*/ 405966 h 1161397"/>
              <a:gd name="connsiteX47" fmla="*/ 2881772 w 6884912"/>
              <a:gd name="connsiteY47" fmla="*/ 387260 h 1161397"/>
              <a:gd name="connsiteX48" fmla="*/ 2929932 w 6884912"/>
              <a:gd name="connsiteY48" fmla="*/ 368912 h 1161397"/>
              <a:gd name="connsiteX49" fmla="*/ 3013020 w 6884912"/>
              <a:gd name="connsiteY49" fmla="*/ 327578 h 1161397"/>
              <a:gd name="connsiteX50" fmla="*/ 3222191 w 6884912"/>
              <a:gd name="connsiteY50" fmla="*/ 307887 h 1161397"/>
              <a:gd name="connsiteX51" fmla="*/ 3227953 w 6884912"/>
              <a:gd name="connsiteY51" fmla="*/ 297650 h 1161397"/>
              <a:gd name="connsiteX52" fmla="*/ 3510042 w 6884912"/>
              <a:gd name="connsiteY52" fmla="*/ 311820 h 1161397"/>
              <a:gd name="connsiteX53" fmla="*/ 3626773 w 6884912"/>
              <a:gd name="connsiteY53" fmla="*/ 290452 h 1161397"/>
              <a:gd name="connsiteX54" fmla="*/ 3666217 w 6884912"/>
              <a:gd name="connsiteY54" fmla="*/ 273255 h 1161397"/>
              <a:gd name="connsiteX55" fmla="*/ 3732427 w 6884912"/>
              <a:gd name="connsiteY55" fmla="*/ 245039 h 1161397"/>
              <a:gd name="connsiteX56" fmla="*/ 3777022 w 6884912"/>
              <a:gd name="connsiteY56" fmla="*/ 200276 h 1161397"/>
              <a:gd name="connsiteX57" fmla="*/ 3791246 w 6884912"/>
              <a:gd name="connsiteY57" fmla="*/ 189996 h 1161397"/>
              <a:gd name="connsiteX58" fmla="*/ 3819864 w 6884912"/>
              <a:gd name="connsiteY58" fmla="*/ 194605 h 1161397"/>
              <a:gd name="connsiteX59" fmla="*/ 3830398 w 6884912"/>
              <a:gd name="connsiteY59" fmla="*/ 188383 h 1161397"/>
              <a:gd name="connsiteX60" fmla="*/ 3834360 w 6884912"/>
              <a:gd name="connsiteY60" fmla="*/ 188992 h 1161397"/>
              <a:gd name="connsiteX61" fmla="*/ 3843715 w 6884912"/>
              <a:gd name="connsiteY61" fmla="*/ 188752 h 1161397"/>
              <a:gd name="connsiteX62" fmla="*/ 3842609 w 6884912"/>
              <a:gd name="connsiteY62" fmla="*/ 197386 h 1161397"/>
              <a:gd name="connsiteX63" fmla="*/ 3853961 w 6884912"/>
              <a:gd name="connsiteY63" fmla="*/ 213380 h 1161397"/>
              <a:gd name="connsiteX64" fmla="*/ 3907640 w 6884912"/>
              <a:gd name="connsiteY64" fmla="*/ 207568 h 1161397"/>
              <a:gd name="connsiteX65" fmla="*/ 3910449 w 6884912"/>
              <a:gd name="connsiteY65" fmla="*/ 197808 h 1161397"/>
              <a:gd name="connsiteX66" fmla="*/ 3917197 w 6884912"/>
              <a:gd name="connsiteY66" fmla="*/ 196121 h 1161397"/>
              <a:gd name="connsiteX67" fmla="*/ 3922400 w 6884912"/>
              <a:gd name="connsiteY67" fmla="*/ 205056 h 1161397"/>
              <a:gd name="connsiteX68" fmla="*/ 4013061 w 6884912"/>
              <a:gd name="connsiteY68" fmla="*/ 224874 h 1161397"/>
              <a:gd name="connsiteX69" fmla="*/ 4220717 w 6884912"/>
              <a:gd name="connsiteY69" fmla="*/ 192946 h 1161397"/>
              <a:gd name="connsiteX70" fmla="*/ 4228802 w 6884912"/>
              <a:gd name="connsiteY70" fmla="*/ 201468 h 1161397"/>
              <a:gd name="connsiteX71" fmla="*/ 4289361 w 6884912"/>
              <a:gd name="connsiteY71" fmla="*/ 196642 h 1161397"/>
              <a:gd name="connsiteX72" fmla="*/ 4498913 w 6884912"/>
              <a:gd name="connsiteY72" fmla="*/ 118915 h 1161397"/>
              <a:gd name="connsiteX73" fmla="*/ 4617330 w 6884912"/>
              <a:gd name="connsiteY73" fmla="*/ 111163 h 1161397"/>
              <a:gd name="connsiteX74" fmla="*/ 4659778 w 6884912"/>
              <a:gd name="connsiteY74" fmla="*/ 118219 h 1161397"/>
              <a:gd name="connsiteX75" fmla="*/ 4730870 w 6884912"/>
              <a:gd name="connsiteY75" fmla="*/ 129432 h 1161397"/>
              <a:gd name="connsiteX76" fmla="*/ 4844073 w 6884912"/>
              <a:gd name="connsiteY76" fmla="*/ 161768 h 1161397"/>
              <a:gd name="connsiteX77" fmla="*/ 4856454 w 6884912"/>
              <a:gd name="connsiteY77" fmla="*/ 130488 h 1161397"/>
              <a:gd name="connsiteX78" fmla="*/ 4920038 w 6884912"/>
              <a:gd name="connsiteY78" fmla="*/ 140418 h 1161397"/>
              <a:gd name="connsiteX79" fmla="*/ 5016639 w 6884912"/>
              <a:gd name="connsiteY79" fmla="*/ 158905 h 1161397"/>
              <a:gd name="connsiteX80" fmla="*/ 5072009 w 6884912"/>
              <a:gd name="connsiteY80" fmla="*/ 161502 h 1161397"/>
              <a:gd name="connsiteX81" fmla="*/ 5223626 w 6884912"/>
              <a:gd name="connsiteY81" fmla="*/ 177356 h 1161397"/>
              <a:gd name="connsiteX82" fmla="*/ 5375773 w 6884912"/>
              <a:gd name="connsiteY82" fmla="*/ 199913 h 1161397"/>
              <a:gd name="connsiteX83" fmla="*/ 5467502 w 6884912"/>
              <a:gd name="connsiteY83" fmla="*/ 250963 h 1161397"/>
              <a:gd name="connsiteX84" fmla="*/ 5592395 w 6884912"/>
              <a:gd name="connsiteY84" fmla="*/ 265434 h 1161397"/>
              <a:gd name="connsiteX85" fmla="*/ 5613532 w 6884912"/>
              <a:gd name="connsiteY85" fmla="*/ 273379 h 1161397"/>
              <a:gd name="connsiteX86" fmla="*/ 5642173 w 6884912"/>
              <a:gd name="connsiteY86" fmla="*/ 266904 h 1161397"/>
              <a:gd name="connsiteX87" fmla="*/ 5756910 w 6884912"/>
              <a:gd name="connsiteY87" fmla="*/ 239211 h 1161397"/>
              <a:gd name="connsiteX88" fmla="*/ 5846667 w 6884912"/>
              <a:gd name="connsiteY88" fmla="*/ 201786 h 1161397"/>
              <a:gd name="connsiteX89" fmla="*/ 5960732 w 6884912"/>
              <a:gd name="connsiteY89" fmla="*/ 220708 h 1161397"/>
              <a:gd name="connsiteX90" fmla="*/ 6029542 w 6884912"/>
              <a:gd name="connsiteY90" fmla="*/ 210339 h 1161397"/>
              <a:gd name="connsiteX91" fmla="*/ 6141123 w 6884912"/>
              <a:gd name="connsiteY91" fmla="*/ 159923 h 1161397"/>
              <a:gd name="connsiteX92" fmla="*/ 6290640 w 6884912"/>
              <a:gd name="connsiteY92" fmla="*/ 167441 h 1161397"/>
              <a:gd name="connsiteX93" fmla="*/ 6322806 w 6884912"/>
              <a:gd name="connsiteY93" fmla="*/ 213293 h 1161397"/>
              <a:gd name="connsiteX94" fmla="*/ 6380420 w 6884912"/>
              <a:gd name="connsiteY94" fmla="*/ 173195 h 1161397"/>
              <a:gd name="connsiteX95" fmla="*/ 6507891 w 6884912"/>
              <a:gd name="connsiteY95" fmla="*/ 118474 h 1161397"/>
              <a:gd name="connsiteX96" fmla="*/ 6571807 w 6884912"/>
              <a:gd name="connsiteY96" fmla="*/ 98636 h 1161397"/>
              <a:gd name="connsiteX97" fmla="*/ 6671880 w 6884912"/>
              <a:gd name="connsiteY97" fmla="*/ 82931 h 1161397"/>
              <a:gd name="connsiteX98" fmla="*/ 6702266 w 6884912"/>
              <a:gd name="connsiteY98" fmla="*/ 75470 h 1161397"/>
              <a:gd name="connsiteX99" fmla="*/ 6845802 w 6884912"/>
              <a:gd name="connsiteY99" fmla="*/ 24496 h 1161397"/>
              <a:gd name="connsiteX100" fmla="*/ 6884912 w 6884912"/>
              <a:gd name="connsiteY100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178301 w 6884912"/>
              <a:gd name="connsiteY16" fmla="*/ 698094 h 1161397"/>
              <a:gd name="connsiteX17" fmla="*/ 1242716 w 6884912"/>
              <a:gd name="connsiteY17" fmla="*/ 698052 h 1161397"/>
              <a:gd name="connsiteX18" fmla="*/ 1299977 w 6884912"/>
              <a:gd name="connsiteY18" fmla="*/ 639196 h 1161397"/>
              <a:gd name="connsiteX19" fmla="*/ 1326190 w 6884912"/>
              <a:gd name="connsiteY19" fmla="*/ 625955 h 1161397"/>
              <a:gd name="connsiteX20" fmla="*/ 1339600 w 6884912"/>
              <a:gd name="connsiteY20" fmla="*/ 616295 h 1161397"/>
              <a:gd name="connsiteX21" fmla="*/ 1340054 w 6884912"/>
              <a:gd name="connsiteY21" fmla="*/ 614022 h 1161397"/>
              <a:gd name="connsiteX22" fmla="*/ 1391606 w 6884912"/>
              <a:gd name="connsiteY22" fmla="*/ 615229 h 1161397"/>
              <a:gd name="connsiteX23" fmla="*/ 1397565 w 6884912"/>
              <a:gd name="connsiteY23" fmla="*/ 611490 h 1161397"/>
              <a:gd name="connsiteX24" fmla="*/ 1432302 w 6884912"/>
              <a:gd name="connsiteY24" fmla="*/ 617267 h 1161397"/>
              <a:gd name="connsiteX25" fmla="*/ 1449644 w 6884912"/>
              <a:gd name="connsiteY25" fmla="*/ 617591 h 1161397"/>
              <a:gd name="connsiteX26" fmla="*/ 1455793 w 6884912"/>
              <a:gd name="connsiteY26" fmla="*/ 623174 h 1161397"/>
              <a:gd name="connsiteX27" fmla="*/ 1480758 w 6884912"/>
              <a:gd name="connsiteY27" fmla="*/ 620863 h 1161397"/>
              <a:gd name="connsiteX28" fmla="*/ 1483154 w 6884912"/>
              <a:gd name="connsiteY28" fmla="*/ 618527 h 1161397"/>
              <a:gd name="connsiteX29" fmla="*/ 1505495 w 6884912"/>
              <a:gd name="connsiteY29" fmla="*/ 624325 h 1161397"/>
              <a:gd name="connsiteX30" fmla="*/ 1526340 w 6884912"/>
              <a:gd name="connsiteY30" fmla="*/ 638496 h 1161397"/>
              <a:gd name="connsiteX31" fmla="*/ 1731986 w 6884912"/>
              <a:gd name="connsiteY31" fmla="*/ 589682 h 1161397"/>
              <a:gd name="connsiteX32" fmla="*/ 1927935 w 6884912"/>
              <a:gd name="connsiteY32" fmla="*/ 628540 h 1161397"/>
              <a:gd name="connsiteX33" fmla="*/ 2039075 w 6884912"/>
              <a:gd name="connsiteY33" fmla="*/ 599964 h 1161397"/>
              <a:gd name="connsiteX34" fmla="*/ 2066980 w 6884912"/>
              <a:gd name="connsiteY34" fmla="*/ 550413 h 1161397"/>
              <a:gd name="connsiteX35" fmla="*/ 2352236 w 6884912"/>
              <a:gd name="connsiteY35" fmla="*/ 519602 h 1161397"/>
              <a:gd name="connsiteX36" fmla="*/ 2420791 w 6884912"/>
              <a:gd name="connsiteY36" fmla="*/ 492826 h 1161397"/>
              <a:gd name="connsiteX37" fmla="*/ 2489932 w 6884912"/>
              <a:gd name="connsiteY37" fmla="*/ 507864 h 1161397"/>
              <a:gd name="connsiteX38" fmla="*/ 2512917 w 6884912"/>
              <a:gd name="connsiteY38" fmla="*/ 489127 h 1161397"/>
              <a:gd name="connsiteX39" fmla="*/ 2516783 w 6884912"/>
              <a:gd name="connsiteY39" fmla="*/ 485473 h 1161397"/>
              <a:gd name="connsiteX40" fmla="*/ 2534360 w 6884912"/>
              <a:gd name="connsiteY40" fmla="*/ 480064 h 1161397"/>
              <a:gd name="connsiteX41" fmla="*/ 2536691 w 6884912"/>
              <a:gd name="connsiteY41" fmla="*/ 467018 h 1161397"/>
              <a:gd name="connsiteX42" fmla="*/ 2561265 w 6884912"/>
              <a:gd name="connsiteY42" fmla="*/ 450623 h 1161397"/>
              <a:gd name="connsiteX43" fmla="*/ 2594349 w 6884912"/>
              <a:gd name="connsiteY43" fmla="*/ 443884 h 1161397"/>
              <a:gd name="connsiteX44" fmla="*/ 2754324 w 6884912"/>
              <a:gd name="connsiteY44" fmla="*/ 424766 h 1161397"/>
              <a:gd name="connsiteX45" fmla="*/ 2848470 w 6884912"/>
              <a:gd name="connsiteY45" fmla="*/ 405966 h 1161397"/>
              <a:gd name="connsiteX46" fmla="*/ 2881772 w 6884912"/>
              <a:gd name="connsiteY46" fmla="*/ 387260 h 1161397"/>
              <a:gd name="connsiteX47" fmla="*/ 2929932 w 6884912"/>
              <a:gd name="connsiteY47" fmla="*/ 368912 h 1161397"/>
              <a:gd name="connsiteX48" fmla="*/ 3013020 w 6884912"/>
              <a:gd name="connsiteY48" fmla="*/ 327578 h 1161397"/>
              <a:gd name="connsiteX49" fmla="*/ 3222191 w 6884912"/>
              <a:gd name="connsiteY49" fmla="*/ 307887 h 1161397"/>
              <a:gd name="connsiteX50" fmla="*/ 3227953 w 6884912"/>
              <a:gd name="connsiteY50" fmla="*/ 297650 h 1161397"/>
              <a:gd name="connsiteX51" fmla="*/ 3510042 w 6884912"/>
              <a:gd name="connsiteY51" fmla="*/ 311820 h 1161397"/>
              <a:gd name="connsiteX52" fmla="*/ 3626773 w 6884912"/>
              <a:gd name="connsiteY52" fmla="*/ 290452 h 1161397"/>
              <a:gd name="connsiteX53" fmla="*/ 3666217 w 6884912"/>
              <a:gd name="connsiteY53" fmla="*/ 273255 h 1161397"/>
              <a:gd name="connsiteX54" fmla="*/ 3732427 w 6884912"/>
              <a:gd name="connsiteY54" fmla="*/ 245039 h 1161397"/>
              <a:gd name="connsiteX55" fmla="*/ 3777022 w 6884912"/>
              <a:gd name="connsiteY55" fmla="*/ 200276 h 1161397"/>
              <a:gd name="connsiteX56" fmla="*/ 3791246 w 6884912"/>
              <a:gd name="connsiteY56" fmla="*/ 189996 h 1161397"/>
              <a:gd name="connsiteX57" fmla="*/ 3819864 w 6884912"/>
              <a:gd name="connsiteY57" fmla="*/ 194605 h 1161397"/>
              <a:gd name="connsiteX58" fmla="*/ 3830398 w 6884912"/>
              <a:gd name="connsiteY58" fmla="*/ 188383 h 1161397"/>
              <a:gd name="connsiteX59" fmla="*/ 3834360 w 6884912"/>
              <a:gd name="connsiteY59" fmla="*/ 188992 h 1161397"/>
              <a:gd name="connsiteX60" fmla="*/ 3843715 w 6884912"/>
              <a:gd name="connsiteY60" fmla="*/ 188752 h 1161397"/>
              <a:gd name="connsiteX61" fmla="*/ 3842609 w 6884912"/>
              <a:gd name="connsiteY61" fmla="*/ 197386 h 1161397"/>
              <a:gd name="connsiteX62" fmla="*/ 3853961 w 6884912"/>
              <a:gd name="connsiteY62" fmla="*/ 213380 h 1161397"/>
              <a:gd name="connsiteX63" fmla="*/ 3907640 w 6884912"/>
              <a:gd name="connsiteY63" fmla="*/ 207568 h 1161397"/>
              <a:gd name="connsiteX64" fmla="*/ 3910449 w 6884912"/>
              <a:gd name="connsiteY64" fmla="*/ 197808 h 1161397"/>
              <a:gd name="connsiteX65" fmla="*/ 3917197 w 6884912"/>
              <a:gd name="connsiteY65" fmla="*/ 196121 h 1161397"/>
              <a:gd name="connsiteX66" fmla="*/ 3922400 w 6884912"/>
              <a:gd name="connsiteY66" fmla="*/ 205056 h 1161397"/>
              <a:gd name="connsiteX67" fmla="*/ 4013061 w 6884912"/>
              <a:gd name="connsiteY67" fmla="*/ 224874 h 1161397"/>
              <a:gd name="connsiteX68" fmla="*/ 4220717 w 6884912"/>
              <a:gd name="connsiteY68" fmla="*/ 192946 h 1161397"/>
              <a:gd name="connsiteX69" fmla="*/ 4228802 w 6884912"/>
              <a:gd name="connsiteY69" fmla="*/ 201468 h 1161397"/>
              <a:gd name="connsiteX70" fmla="*/ 4289361 w 6884912"/>
              <a:gd name="connsiteY70" fmla="*/ 196642 h 1161397"/>
              <a:gd name="connsiteX71" fmla="*/ 4498913 w 6884912"/>
              <a:gd name="connsiteY71" fmla="*/ 118915 h 1161397"/>
              <a:gd name="connsiteX72" fmla="*/ 4617330 w 6884912"/>
              <a:gd name="connsiteY72" fmla="*/ 111163 h 1161397"/>
              <a:gd name="connsiteX73" fmla="*/ 4659778 w 6884912"/>
              <a:gd name="connsiteY73" fmla="*/ 118219 h 1161397"/>
              <a:gd name="connsiteX74" fmla="*/ 4730870 w 6884912"/>
              <a:gd name="connsiteY74" fmla="*/ 129432 h 1161397"/>
              <a:gd name="connsiteX75" fmla="*/ 4844073 w 6884912"/>
              <a:gd name="connsiteY75" fmla="*/ 161768 h 1161397"/>
              <a:gd name="connsiteX76" fmla="*/ 4856454 w 6884912"/>
              <a:gd name="connsiteY76" fmla="*/ 130488 h 1161397"/>
              <a:gd name="connsiteX77" fmla="*/ 4920038 w 6884912"/>
              <a:gd name="connsiteY77" fmla="*/ 140418 h 1161397"/>
              <a:gd name="connsiteX78" fmla="*/ 5016639 w 6884912"/>
              <a:gd name="connsiteY78" fmla="*/ 158905 h 1161397"/>
              <a:gd name="connsiteX79" fmla="*/ 5072009 w 6884912"/>
              <a:gd name="connsiteY79" fmla="*/ 161502 h 1161397"/>
              <a:gd name="connsiteX80" fmla="*/ 5223626 w 6884912"/>
              <a:gd name="connsiteY80" fmla="*/ 177356 h 1161397"/>
              <a:gd name="connsiteX81" fmla="*/ 5375773 w 6884912"/>
              <a:gd name="connsiteY81" fmla="*/ 199913 h 1161397"/>
              <a:gd name="connsiteX82" fmla="*/ 5467502 w 6884912"/>
              <a:gd name="connsiteY82" fmla="*/ 250963 h 1161397"/>
              <a:gd name="connsiteX83" fmla="*/ 5592395 w 6884912"/>
              <a:gd name="connsiteY83" fmla="*/ 265434 h 1161397"/>
              <a:gd name="connsiteX84" fmla="*/ 5613532 w 6884912"/>
              <a:gd name="connsiteY84" fmla="*/ 273379 h 1161397"/>
              <a:gd name="connsiteX85" fmla="*/ 5642173 w 6884912"/>
              <a:gd name="connsiteY85" fmla="*/ 266904 h 1161397"/>
              <a:gd name="connsiteX86" fmla="*/ 5756910 w 6884912"/>
              <a:gd name="connsiteY86" fmla="*/ 239211 h 1161397"/>
              <a:gd name="connsiteX87" fmla="*/ 5846667 w 6884912"/>
              <a:gd name="connsiteY87" fmla="*/ 201786 h 1161397"/>
              <a:gd name="connsiteX88" fmla="*/ 5960732 w 6884912"/>
              <a:gd name="connsiteY88" fmla="*/ 220708 h 1161397"/>
              <a:gd name="connsiteX89" fmla="*/ 6029542 w 6884912"/>
              <a:gd name="connsiteY89" fmla="*/ 210339 h 1161397"/>
              <a:gd name="connsiteX90" fmla="*/ 6141123 w 6884912"/>
              <a:gd name="connsiteY90" fmla="*/ 159923 h 1161397"/>
              <a:gd name="connsiteX91" fmla="*/ 6290640 w 6884912"/>
              <a:gd name="connsiteY91" fmla="*/ 167441 h 1161397"/>
              <a:gd name="connsiteX92" fmla="*/ 6322806 w 6884912"/>
              <a:gd name="connsiteY92" fmla="*/ 213293 h 1161397"/>
              <a:gd name="connsiteX93" fmla="*/ 6380420 w 6884912"/>
              <a:gd name="connsiteY93" fmla="*/ 173195 h 1161397"/>
              <a:gd name="connsiteX94" fmla="*/ 6507891 w 6884912"/>
              <a:gd name="connsiteY94" fmla="*/ 118474 h 1161397"/>
              <a:gd name="connsiteX95" fmla="*/ 6571807 w 6884912"/>
              <a:gd name="connsiteY95" fmla="*/ 98636 h 1161397"/>
              <a:gd name="connsiteX96" fmla="*/ 6671880 w 6884912"/>
              <a:gd name="connsiteY96" fmla="*/ 82931 h 1161397"/>
              <a:gd name="connsiteX97" fmla="*/ 6702266 w 6884912"/>
              <a:gd name="connsiteY97" fmla="*/ 75470 h 1161397"/>
              <a:gd name="connsiteX98" fmla="*/ 6845802 w 6884912"/>
              <a:gd name="connsiteY98" fmla="*/ 24496 h 1161397"/>
              <a:gd name="connsiteX99" fmla="*/ 6884912 w 6884912"/>
              <a:gd name="connsiteY99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178135 w 6884912"/>
              <a:gd name="connsiteY15" fmla="*/ 698631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1224 w 6884912"/>
              <a:gd name="connsiteY14" fmla="*/ 706160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11320 h 1161397"/>
              <a:gd name="connsiteX5" fmla="*/ 213420 w 6884912"/>
              <a:gd name="connsiteY5" fmla="*/ 1056868 h 1161397"/>
              <a:gd name="connsiteX6" fmla="*/ 454970 w 6884912"/>
              <a:gd name="connsiteY6" fmla="*/ 1023343 h 1161397"/>
              <a:gd name="connsiteX7" fmla="*/ 548162 w 6884912"/>
              <a:gd name="connsiteY7" fmla="*/ 984908 h 1161397"/>
              <a:gd name="connsiteX8" fmla="*/ 651408 w 6884912"/>
              <a:gd name="connsiteY8" fmla="*/ 984938 h 1161397"/>
              <a:gd name="connsiteX9" fmla="*/ 723108 w 6884912"/>
              <a:gd name="connsiteY9" fmla="*/ 941904 h 1161397"/>
              <a:gd name="connsiteX10" fmla="*/ 797699 w 6884912"/>
              <a:gd name="connsiteY10" fmla="*/ 931362 h 1161397"/>
              <a:gd name="connsiteX11" fmla="*/ 843359 w 6884912"/>
              <a:gd name="connsiteY11" fmla="*/ 910894 h 1161397"/>
              <a:gd name="connsiteX12" fmla="*/ 965215 w 6884912"/>
              <a:gd name="connsiteY12" fmla="*/ 846701 h 1161397"/>
              <a:gd name="connsiteX13" fmla="*/ 1085080 w 6884912"/>
              <a:gd name="connsiteY13" fmla="*/ 776086 h 1161397"/>
              <a:gd name="connsiteX14" fmla="*/ 1137166 w 6884912"/>
              <a:gd name="connsiteY14" fmla="*/ 744338 h 1161397"/>
              <a:gd name="connsiteX15" fmla="*/ 1207847 w 6884912"/>
              <a:gd name="connsiteY15" fmla="*/ 689087 h 1161397"/>
              <a:gd name="connsiteX16" fmla="*/ 1242716 w 6884912"/>
              <a:gd name="connsiteY16" fmla="*/ 698052 h 1161397"/>
              <a:gd name="connsiteX17" fmla="*/ 1299977 w 6884912"/>
              <a:gd name="connsiteY17" fmla="*/ 639196 h 1161397"/>
              <a:gd name="connsiteX18" fmla="*/ 1326190 w 6884912"/>
              <a:gd name="connsiteY18" fmla="*/ 625955 h 1161397"/>
              <a:gd name="connsiteX19" fmla="*/ 1339600 w 6884912"/>
              <a:gd name="connsiteY19" fmla="*/ 616295 h 1161397"/>
              <a:gd name="connsiteX20" fmla="*/ 1340054 w 6884912"/>
              <a:gd name="connsiteY20" fmla="*/ 614022 h 1161397"/>
              <a:gd name="connsiteX21" fmla="*/ 1391606 w 6884912"/>
              <a:gd name="connsiteY21" fmla="*/ 615229 h 1161397"/>
              <a:gd name="connsiteX22" fmla="*/ 1397565 w 6884912"/>
              <a:gd name="connsiteY22" fmla="*/ 611490 h 1161397"/>
              <a:gd name="connsiteX23" fmla="*/ 1432302 w 6884912"/>
              <a:gd name="connsiteY23" fmla="*/ 617267 h 1161397"/>
              <a:gd name="connsiteX24" fmla="*/ 1449644 w 6884912"/>
              <a:gd name="connsiteY24" fmla="*/ 617591 h 1161397"/>
              <a:gd name="connsiteX25" fmla="*/ 1455793 w 6884912"/>
              <a:gd name="connsiteY25" fmla="*/ 623174 h 1161397"/>
              <a:gd name="connsiteX26" fmla="*/ 1480758 w 6884912"/>
              <a:gd name="connsiteY26" fmla="*/ 620863 h 1161397"/>
              <a:gd name="connsiteX27" fmla="*/ 1483154 w 6884912"/>
              <a:gd name="connsiteY27" fmla="*/ 618527 h 1161397"/>
              <a:gd name="connsiteX28" fmla="*/ 1505495 w 6884912"/>
              <a:gd name="connsiteY28" fmla="*/ 624325 h 1161397"/>
              <a:gd name="connsiteX29" fmla="*/ 1526340 w 6884912"/>
              <a:gd name="connsiteY29" fmla="*/ 638496 h 1161397"/>
              <a:gd name="connsiteX30" fmla="*/ 1731986 w 6884912"/>
              <a:gd name="connsiteY30" fmla="*/ 589682 h 1161397"/>
              <a:gd name="connsiteX31" fmla="*/ 1927935 w 6884912"/>
              <a:gd name="connsiteY31" fmla="*/ 628540 h 1161397"/>
              <a:gd name="connsiteX32" fmla="*/ 2039075 w 6884912"/>
              <a:gd name="connsiteY32" fmla="*/ 599964 h 1161397"/>
              <a:gd name="connsiteX33" fmla="*/ 2066980 w 6884912"/>
              <a:gd name="connsiteY33" fmla="*/ 550413 h 1161397"/>
              <a:gd name="connsiteX34" fmla="*/ 2352236 w 6884912"/>
              <a:gd name="connsiteY34" fmla="*/ 519602 h 1161397"/>
              <a:gd name="connsiteX35" fmla="*/ 2420791 w 6884912"/>
              <a:gd name="connsiteY35" fmla="*/ 492826 h 1161397"/>
              <a:gd name="connsiteX36" fmla="*/ 2489932 w 6884912"/>
              <a:gd name="connsiteY36" fmla="*/ 507864 h 1161397"/>
              <a:gd name="connsiteX37" fmla="*/ 2512917 w 6884912"/>
              <a:gd name="connsiteY37" fmla="*/ 489127 h 1161397"/>
              <a:gd name="connsiteX38" fmla="*/ 2516783 w 6884912"/>
              <a:gd name="connsiteY38" fmla="*/ 485473 h 1161397"/>
              <a:gd name="connsiteX39" fmla="*/ 2534360 w 6884912"/>
              <a:gd name="connsiteY39" fmla="*/ 480064 h 1161397"/>
              <a:gd name="connsiteX40" fmla="*/ 2536691 w 6884912"/>
              <a:gd name="connsiteY40" fmla="*/ 467018 h 1161397"/>
              <a:gd name="connsiteX41" fmla="*/ 2561265 w 6884912"/>
              <a:gd name="connsiteY41" fmla="*/ 450623 h 1161397"/>
              <a:gd name="connsiteX42" fmla="*/ 2594349 w 6884912"/>
              <a:gd name="connsiteY42" fmla="*/ 443884 h 1161397"/>
              <a:gd name="connsiteX43" fmla="*/ 2754324 w 6884912"/>
              <a:gd name="connsiteY43" fmla="*/ 424766 h 1161397"/>
              <a:gd name="connsiteX44" fmla="*/ 2848470 w 6884912"/>
              <a:gd name="connsiteY44" fmla="*/ 405966 h 1161397"/>
              <a:gd name="connsiteX45" fmla="*/ 2881772 w 6884912"/>
              <a:gd name="connsiteY45" fmla="*/ 387260 h 1161397"/>
              <a:gd name="connsiteX46" fmla="*/ 2929932 w 6884912"/>
              <a:gd name="connsiteY46" fmla="*/ 368912 h 1161397"/>
              <a:gd name="connsiteX47" fmla="*/ 3013020 w 6884912"/>
              <a:gd name="connsiteY47" fmla="*/ 327578 h 1161397"/>
              <a:gd name="connsiteX48" fmla="*/ 3222191 w 6884912"/>
              <a:gd name="connsiteY48" fmla="*/ 307887 h 1161397"/>
              <a:gd name="connsiteX49" fmla="*/ 3227953 w 6884912"/>
              <a:gd name="connsiteY49" fmla="*/ 297650 h 1161397"/>
              <a:gd name="connsiteX50" fmla="*/ 3510042 w 6884912"/>
              <a:gd name="connsiteY50" fmla="*/ 311820 h 1161397"/>
              <a:gd name="connsiteX51" fmla="*/ 3626773 w 6884912"/>
              <a:gd name="connsiteY51" fmla="*/ 290452 h 1161397"/>
              <a:gd name="connsiteX52" fmla="*/ 3666217 w 6884912"/>
              <a:gd name="connsiteY52" fmla="*/ 273255 h 1161397"/>
              <a:gd name="connsiteX53" fmla="*/ 3732427 w 6884912"/>
              <a:gd name="connsiteY53" fmla="*/ 245039 h 1161397"/>
              <a:gd name="connsiteX54" fmla="*/ 3777022 w 6884912"/>
              <a:gd name="connsiteY54" fmla="*/ 200276 h 1161397"/>
              <a:gd name="connsiteX55" fmla="*/ 3791246 w 6884912"/>
              <a:gd name="connsiteY55" fmla="*/ 189996 h 1161397"/>
              <a:gd name="connsiteX56" fmla="*/ 3819864 w 6884912"/>
              <a:gd name="connsiteY56" fmla="*/ 194605 h 1161397"/>
              <a:gd name="connsiteX57" fmla="*/ 3830398 w 6884912"/>
              <a:gd name="connsiteY57" fmla="*/ 188383 h 1161397"/>
              <a:gd name="connsiteX58" fmla="*/ 3834360 w 6884912"/>
              <a:gd name="connsiteY58" fmla="*/ 188992 h 1161397"/>
              <a:gd name="connsiteX59" fmla="*/ 3843715 w 6884912"/>
              <a:gd name="connsiteY59" fmla="*/ 188752 h 1161397"/>
              <a:gd name="connsiteX60" fmla="*/ 3842609 w 6884912"/>
              <a:gd name="connsiteY60" fmla="*/ 197386 h 1161397"/>
              <a:gd name="connsiteX61" fmla="*/ 3853961 w 6884912"/>
              <a:gd name="connsiteY61" fmla="*/ 213380 h 1161397"/>
              <a:gd name="connsiteX62" fmla="*/ 3907640 w 6884912"/>
              <a:gd name="connsiteY62" fmla="*/ 207568 h 1161397"/>
              <a:gd name="connsiteX63" fmla="*/ 3910449 w 6884912"/>
              <a:gd name="connsiteY63" fmla="*/ 197808 h 1161397"/>
              <a:gd name="connsiteX64" fmla="*/ 3917197 w 6884912"/>
              <a:gd name="connsiteY64" fmla="*/ 196121 h 1161397"/>
              <a:gd name="connsiteX65" fmla="*/ 3922400 w 6884912"/>
              <a:gd name="connsiteY65" fmla="*/ 205056 h 1161397"/>
              <a:gd name="connsiteX66" fmla="*/ 4013061 w 6884912"/>
              <a:gd name="connsiteY66" fmla="*/ 224874 h 1161397"/>
              <a:gd name="connsiteX67" fmla="*/ 4220717 w 6884912"/>
              <a:gd name="connsiteY67" fmla="*/ 192946 h 1161397"/>
              <a:gd name="connsiteX68" fmla="*/ 4228802 w 6884912"/>
              <a:gd name="connsiteY68" fmla="*/ 201468 h 1161397"/>
              <a:gd name="connsiteX69" fmla="*/ 4289361 w 6884912"/>
              <a:gd name="connsiteY69" fmla="*/ 196642 h 1161397"/>
              <a:gd name="connsiteX70" fmla="*/ 4498913 w 6884912"/>
              <a:gd name="connsiteY70" fmla="*/ 118915 h 1161397"/>
              <a:gd name="connsiteX71" fmla="*/ 4617330 w 6884912"/>
              <a:gd name="connsiteY71" fmla="*/ 111163 h 1161397"/>
              <a:gd name="connsiteX72" fmla="*/ 4659778 w 6884912"/>
              <a:gd name="connsiteY72" fmla="*/ 118219 h 1161397"/>
              <a:gd name="connsiteX73" fmla="*/ 4730870 w 6884912"/>
              <a:gd name="connsiteY73" fmla="*/ 129432 h 1161397"/>
              <a:gd name="connsiteX74" fmla="*/ 4844073 w 6884912"/>
              <a:gd name="connsiteY74" fmla="*/ 161768 h 1161397"/>
              <a:gd name="connsiteX75" fmla="*/ 4856454 w 6884912"/>
              <a:gd name="connsiteY75" fmla="*/ 130488 h 1161397"/>
              <a:gd name="connsiteX76" fmla="*/ 4920038 w 6884912"/>
              <a:gd name="connsiteY76" fmla="*/ 140418 h 1161397"/>
              <a:gd name="connsiteX77" fmla="*/ 5016639 w 6884912"/>
              <a:gd name="connsiteY77" fmla="*/ 158905 h 1161397"/>
              <a:gd name="connsiteX78" fmla="*/ 5072009 w 6884912"/>
              <a:gd name="connsiteY78" fmla="*/ 161502 h 1161397"/>
              <a:gd name="connsiteX79" fmla="*/ 5223626 w 6884912"/>
              <a:gd name="connsiteY79" fmla="*/ 177356 h 1161397"/>
              <a:gd name="connsiteX80" fmla="*/ 5375773 w 6884912"/>
              <a:gd name="connsiteY80" fmla="*/ 199913 h 1161397"/>
              <a:gd name="connsiteX81" fmla="*/ 5467502 w 6884912"/>
              <a:gd name="connsiteY81" fmla="*/ 250963 h 1161397"/>
              <a:gd name="connsiteX82" fmla="*/ 5592395 w 6884912"/>
              <a:gd name="connsiteY82" fmla="*/ 265434 h 1161397"/>
              <a:gd name="connsiteX83" fmla="*/ 5613532 w 6884912"/>
              <a:gd name="connsiteY83" fmla="*/ 273379 h 1161397"/>
              <a:gd name="connsiteX84" fmla="*/ 5642173 w 6884912"/>
              <a:gd name="connsiteY84" fmla="*/ 266904 h 1161397"/>
              <a:gd name="connsiteX85" fmla="*/ 5756910 w 6884912"/>
              <a:gd name="connsiteY85" fmla="*/ 239211 h 1161397"/>
              <a:gd name="connsiteX86" fmla="*/ 5846667 w 6884912"/>
              <a:gd name="connsiteY86" fmla="*/ 201786 h 1161397"/>
              <a:gd name="connsiteX87" fmla="*/ 5960732 w 6884912"/>
              <a:gd name="connsiteY87" fmla="*/ 220708 h 1161397"/>
              <a:gd name="connsiteX88" fmla="*/ 6029542 w 6884912"/>
              <a:gd name="connsiteY88" fmla="*/ 210339 h 1161397"/>
              <a:gd name="connsiteX89" fmla="*/ 6141123 w 6884912"/>
              <a:gd name="connsiteY89" fmla="*/ 159923 h 1161397"/>
              <a:gd name="connsiteX90" fmla="*/ 6290640 w 6884912"/>
              <a:gd name="connsiteY90" fmla="*/ 167441 h 1161397"/>
              <a:gd name="connsiteX91" fmla="*/ 6322806 w 6884912"/>
              <a:gd name="connsiteY91" fmla="*/ 213293 h 1161397"/>
              <a:gd name="connsiteX92" fmla="*/ 6380420 w 6884912"/>
              <a:gd name="connsiteY92" fmla="*/ 173195 h 1161397"/>
              <a:gd name="connsiteX93" fmla="*/ 6507891 w 6884912"/>
              <a:gd name="connsiteY93" fmla="*/ 118474 h 1161397"/>
              <a:gd name="connsiteX94" fmla="*/ 6571807 w 6884912"/>
              <a:gd name="connsiteY94" fmla="*/ 98636 h 1161397"/>
              <a:gd name="connsiteX95" fmla="*/ 6671880 w 6884912"/>
              <a:gd name="connsiteY95" fmla="*/ 82931 h 1161397"/>
              <a:gd name="connsiteX96" fmla="*/ 6702266 w 6884912"/>
              <a:gd name="connsiteY96" fmla="*/ 75470 h 1161397"/>
              <a:gd name="connsiteX97" fmla="*/ 6845802 w 6884912"/>
              <a:gd name="connsiteY97" fmla="*/ 24496 h 1161397"/>
              <a:gd name="connsiteX98" fmla="*/ 6884912 w 6884912"/>
              <a:gd name="connsiteY98" fmla="*/ 0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088181"/>
                  <a:pt x="115388" y="1111320"/>
                </a:cubicBezTo>
                <a:cubicBezTo>
                  <a:pt x="146435" y="1096221"/>
                  <a:pt x="156823" y="1079485"/>
                  <a:pt x="213420" y="1056868"/>
                </a:cubicBezTo>
                <a:cubicBezTo>
                  <a:pt x="288217" y="1040787"/>
                  <a:pt x="383333" y="1044881"/>
                  <a:pt x="454970" y="1023343"/>
                </a:cubicBezTo>
                <a:cubicBezTo>
                  <a:pt x="440966" y="999969"/>
                  <a:pt x="571419" y="1006841"/>
                  <a:pt x="548162" y="984908"/>
                </a:cubicBezTo>
                <a:cubicBezTo>
                  <a:pt x="561321" y="956563"/>
                  <a:pt x="637415" y="1010272"/>
                  <a:pt x="651408" y="984938"/>
                </a:cubicBezTo>
                <a:cubicBezTo>
                  <a:pt x="671652" y="980952"/>
                  <a:pt x="698726" y="950833"/>
                  <a:pt x="723108" y="941904"/>
                </a:cubicBezTo>
                <a:cubicBezTo>
                  <a:pt x="760262" y="946949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6251" y="768649"/>
                  <a:pt x="1137166" y="744338"/>
                </a:cubicBezTo>
                <a:lnTo>
                  <a:pt x="1207847" y="689087"/>
                </a:lnTo>
                <a:cubicBezTo>
                  <a:pt x="1226429" y="687736"/>
                  <a:pt x="1222409" y="707958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cubicBezTo>
                  <a:pt x="1339751" y="615537"/>
                  <a:pt x="1339903" y="614780"/>
                  <a:pt x="1340054" y="614022"/>
                </a:cubicBez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61730" y="317407"/>
                  <a:pt x="3186369" y="312875"/>
                  <a:pt x="3222191" y="307887"/>
                </a:cubicBezTo>
                <a:cubicBezTo>
                  <a:pt x="3223593" y="304249"/>
                  <a:pt x="3179978" y="296995"/>
                  <a:pt x="3227953" y="297650"/>
                </a:cubicBezTo>
                <a:cubicBezTo>
                  <a:pt x="3275928" y="298306"/>
                  <a:pt x="3443572" y="313020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62781" y="222856"/>
                  <a:pt x="4184760" y="196847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61586" y="136690"/>
                  <a:pt x="4823142" y="161592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7769" y="214252"/>
                  <a:pt x="6349573" y="188998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lnTo>
                  <a:pt x="6884912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EC60B8-4984-CEE2-ED92-87355906277C}"/>
              </a:ext>
            </a:extLst>
          </p:cNvPr>
          <p:cNvSpPr txBox="1"/>
          <p:nvPr/>
        </p:nvSpPr>
        <p:spPr>
          <a:xfrm>
            <a:off x="5992491" y="6550223"/>
            <a:ext cx="5309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National Land Survey, Wikipedia</a:t>
            </a:r>
          </a:p>
        </p:txBody>
      </p:sp>
    </p:spTree>
    <p:extLst>
      <p:ext uri="{BB962C8B-B14F-4D97-AF65-F5344CB8AC3E}">
        <p14:creationId xmlns:p14="http://schemas.microsoft.com/office/powerpoint/2010/main" val="3641639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1AA1E1C-DA67-488F-A983-F3ABD792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C46DA5A-CECD-42F0-A57E-8D5BAE362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8708">
            <a:off x="-249318" y="3024527"/>
            <a:ext cx="12584740" cy="4556159"/>
          </a:xfrm>
          <a:custGeom>
            <a:avLst/>
            <a:gdLst>
              <a:gd name="connsiteX0" fmla="*/ 1976651 w 12584740"/>
              <a:gd name="connsiteY0" fmla="*/ 27745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0" fmla="*/ 2881775 w 12584740"/>
              <a:gd name="connsiteY0" fmla="*/ 233197 h 4575313"/>
              <a:gd name="connsiteX1" fmla="*/ 10535175 w 12584740"/>
              <a:gd name="connsiteY1" fmla="*/ 2774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36770 w 12584740"/>
              <a:gd name="connsiteY24" fmla="*/ 1068186 h 4575313"/>
              <a:gd name="connsiteX25" fmla="*/ 12397764 w 12584740"/>
              <a:gd name="connsiteY25" fmla="*/ 1566491 h 4575313"/>
              <a:gd name="connsiteX26" fmla="*/ 12584740 w 12584740"/>
              <a:gd name="connsiteY26" fmla="*/ 3094030 h 4575313"/>
              <a:gd name="connsiteX27" fmla="*/ 483060 w 12584740"/>
              <a:gd name="connsiteY27" fmla="*/ 4575313 h 4575313"/>
              <a:gd name="connsiteX28" fmla="*/ 296084 w 12584740"/>
              <a:gd name="connsiteY28" fmla="*/ 3047774 h 4575313"/>
              <a:gd name="connsiteX29" fmla="*/ 235090 w 12584740"/>
              <a:gd name="connsiteY29" fmla="*/ 2549469 h 4575313"/>
              <a:gd name="connsiteX30" fmla="*/ 0 w 12584740"/>
              <a:gd name="connsiteY30" fmla="*/ 628841 h 4575313"/>
              <a:gd name="connsiteX31" fmla="*/ 7836 w 12584740"/>
              <a:gd name="connsiteY31" fmla="*/ 631521 h 4575313"/>
              <a:gd name="connsiteX32" fmla="*/ 59804 w 12584740"/>
              <a:gd name="connsiteY32" fmla="*/ 651795 h 4575313"/>
              <a:gd name="connsiteX33" fmla="*/ 189088 w 12584740"/>
              <a:gd name="connsiteY33" fmla="*/ 654369 h 4575313"/>
              <a:gd name="connsiteX34" fmla="*/ 238402 w 12584740"/>
              <a:gd name="connsiteY34" fmla="*/ 636963 h 4575313"/>
              <a:gd name="connsiteX35" fmla="*/ 332970 w 12584740"/>
              <a:gd name="connsiteY35" fmla="*/ 607012 h 4575313"/>
              <a:gd name="connsiteX36" fmla="*/ 407552 w 12584740"/>
              <a:gd name="connsiteY36" fmla="*/ 547943 h 4575313"/>
              <a:gd name="connsiteX37" fmla="*/ 497934 w 12584740"/>
              <a:gd name="connsiteY37" fmla="*/ 502354 h 4575313"/>
              <a:gd name="connsiteX38" fmla="*/ 510273 w 12584740"/>
              <a:gd name="connsiteY38" fmla="*/ 504172 h 4575313"/>
              <a:gd name="connsiteX39" fmla="*/ 561099 w 12584740"/>
              <a:gd name="connsiteY39" fmla="*/ 476357 h 4575313"/>
              <a:gd name="connsiteX40" fmla="*/ 705102 w 12584740"/>
              <a:gd name="connsiteY40" fmla="*/ 399826 h 4575313"/>
              <a:gd name="connsiteX41" fmla="*/ 800404 w 12584740"/>
              <a:gd name="connsiteY41" fmla="*/ 289909 h 4575313"/>
              <a:gd name="connsiteX42" fmla="*/ 842353 w 12584740"/>
              <a:gd name="connsiteY42" fmla="*/ 276713 h 4575313"/>
              <a:gd name="connsiteX43" fmla="*/ 912247 w 12584740"/>
              <a:gd name="connsiteY43" fmla="*/ 254246 h 4575313"/>
              <a:gd name="connsiteX44" fmla="*/ 927247 w 12584740"/>
              <a:gd name="connsiteY44" fmla="*/ 258217 h 4575313"/>
              <a:gd name="connsiteX45" fmla="*/ 933425 w 12584740"/>
              <a:gd name="connsiteY45" fmla="*/ 256149 h 4575313"/>
              <a:gd name="connsiteX46" fmla="*/ 934108 w 12584740"/>
              <a:gd name="connsiteY46" fmla="*/ 256433 h 4575313"/>
              <a:gd name="connsiteX47" fmla="*/ 935368 w 12584740"/>
              <a:gd name="connsiteY47" fmla="*/ 255498 h 4575313"/>
              <a:gd name="connsiteX48" fmla="*/ 949059 w 12584740"/>
              <a:gd name="connsiteY48" fmla="*/ 250913 h 4575313"/>
              <a:gd name="connsiteX49" fmla="*/ 980035 w 12584740"/>
              <a:gd name="connsiteY49" fmla="*/ 251605 h 4575313"/>
              <a:gd name="connsiteX50" fmla="*/ 998443 w 12584740"/>
              <a:gd name="connsiteY50" fmla="*/ 248823 h 4575313"/>
              <a:gd name="connsiteX51" fmla="*/ 1015140 w 12584740"/>
              <a:gd name="connsiteY51" fmla="*/ 230963 h 4575313"/>
              <a:gd name="connsiteX52" fmla="*/ 1027653 w 12584740"/>
              <a:gd name="connsiteY52" fmla="*/ 228229 h 4575313"/>
              <a:gd name="connsiteX53" fmla="*/ 1029989 w 12584740"/>
              <a:gd name="connsiteY53" fmla="*/ 225769 h 4575313"/>
              <a:gd name="connsiteX54" fmla="*/ 1036851 w 12584740"/>
              <a:gd name="connsiteY54" fmla="*/ 220779 h 4575313"/>
              <a:gd name="connsiteX55" fmla="*/ 1029120 w 12584740"/>
              <a:gd name="connsiteY55" fmla="*/ 217196 h 4575313"/>
              <a:gd name="connsiteX56" fmla="*/ 1113256 w 12584740"/>
              <a:gd name="connsiteY56" fmla="*/ 192543 h 4575313"/>
              <a:gd name="connsiteX57" fmla="*/ 1184710 w 12584740"/>
              <a:gd name="connsiteY57" fmla="*/ 171552 h 4575313"/>
              <a:gd name="connsiteX58" fmla="*/ 1310965 w 12584740"/>
              <a:gd name="connsiteY58" fmla="*/ 185879 h 4575313"/>
              <a:gd name="connsiteX59" fmla="*/ 1430934 w 12584740"/>
              <a:gd name="connsiteY59" fmla="*/ 139104 h 4575313"/>
              <a:gd name="connsiteX60" fmla="*/ 1463118 w 12584740"/>
              <a:gd name="connsiteY60" fmla="*/ 138911 h 4575313"/>
              <a:gd name="connsiteX61" fmla="*/ 1493444 w 12584740"/>
              <a:gd name="connsiteY61" fmla="*/ 147416 h 4575313"/>
              <a:gd name="connsiteX62" fmla="*/ 1493168 w 12584740"/>
              <a:gd name="connsiteY62" fmla="*/ 150455 h 4575313"/>
              <a:gd name="connsiteX63" fmla="*/ 1497974 w 12584740"/>
              <a:gd name="connsiteY63" fmla="*/ 151841 h 4575313"/>
              <a:gd name="connsiteX64" fmla="*/ 1502355 w 12584740"/>
              <a:gd name="connsiteY64" fmla="*/ 149916 h 4575313"/>
              <a:gd name="connsiteX65" fmla="*/ 1508100 w 12584740"/>
              <a:gd name="connsiteY65" fmla="*/ 151526 h 4575313"/>
              <a:gd name="connsiteX66" fmla="*/ 1523822 w 12584740"/>
              <a:gd name="connsiteY66" fmla="*/ 155112 h 4575313"/>
              <a:gd name="connsiteX67" fmla="*/ 1528971 w 12584740"/>
              <a:gd name="connsiteY67" fmla="*/ 161299 h 4575313"/>
              <a:gd name="connsiteX68" fmla="*/ 1590631 w 12584740"/>
              <a:gd name="connsiteY68" fmla="*/ 173836 h 4575313"/>
              <a:gd name="connsiteX69" fmla="*/ 1609537 w 12584740"/>
              <a:gd name="connsiteY69" fmla="*/ 169616 h 4575313"/>
              <a:gd name="connsiteX70" fmla="*/ 1631335 w 12584740"/>
              <a:gd name="connsiteY70" fmla="*/ 179686 h 4575313"/>
              <a:gd name="connsiteX71" fmla="*/ 1693983 w 12584740"/>
              <a:gd name="connsiteY71" fmla="*/ 183202 h 4575313"/>
              <a:gd name="connsiteX72" fmla="*/ 1763575 w 12584740"/>
              <a:gd name="connsiteY72" fmla="*/ 194844 h 4575313"/>
              <a:gd name="connsiteX73" fmla="*/ 1812709 w 12584740"/>
              <a:gd name="connsiteY73" fmla="*/ 208037 h 4575313"/>
              <a:gd name="connsiteX74" fmla="*/ 1945879 w 12584740"/>
              <a:gd name="connsiteY74" fmla="*/ 216206 h 4575313"/>
              <a:gd name="connsiteX75" fmla="*/ 1974418 w 12584740"/>
              <a:gd name="connsiteY75" fmla="*/ 208866 h 4575313"/>
              <a:gd name="connsiteX76" fmla="*/ 1976651 w 12584740"/>
              <a:gd name="connsiteY76" fmla="*/ 208757 h 4575313"/>
              <a:gd name="connsiteX77" fmla="*/ 2881775 w 12584740"/>
              <a:gd name="connsiteY77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397764 w 12584740"/>
              <a:gd name="connsiteY24" fmla="*/ 1566491 h 4575313"/>
              <a:gd name="connsiteX25" fmla="*/ 12584740 w 12584740"/>
              <a:gd name="connsiteY25" fmla="*/ 3094030 h 4575313"/>
              <a:gd name="connsiteX26" fmla="*/ 483060 w 12584740"/>
              <a:gd name="connsiteY26" fmla="*/ 4575313 h 4575313"/>
              <a:gd name="connsiteX27" fmla="*/ 296084 w 12584740"/>
              <a:gd name="connsiteY27" fmla="*/ 3047774 h 4575313"/>
              <a:gd name="connsiteX28" fmla="*/ 235090 w 12584740"/>
              <a:gd name="connsiteY28" fmla="*/ 2549469 h 4575313"/>
              <a:gd name="connsiteX29" fmla="*/ 0 w 12584740"/>
              <a:gd name="connsiteY29" fmla="*/ 628841 h 4575313"/>
              <a:gd name="connsiteX30" fmla="*/ 7836 w 12584740"/>
              <a:gd name="connsiteY30" fmla="*/ 631521 h 4575313"/>
              <a:gd name="connsiteX31" fmla="*/ 59804 w 12584740"/>
              <a:gd name="connsiteY31" fmla="*/ 651795 h 4575313"/>
              <a:gd name="connsiteX32" fmla="*/ 189088 w 12584740"/>
              <a:gd name="connsiteY32" fmla="*/ 654369 h 4575313"/>
              <a:gd name="connsiteX33" fmla="*/ 238402 w 12584740"/>
              <a:gd name="connsiteY33" fmla="*/ 636963 h 4575313"/>
              <a:gd name="connsiteX34" fmla="*/ 332970 w 12584740"/>
              <a:gd name="connsiteY34" fmla="*/ 607012 h 4575313"/>
              <a:gd name="connsiteX35" fmla="*/ 407552 w 12584740"/>
              <a:gd name="connsiteY35" fmla="*/ 547943 h 4575313"/>
              <a:gd name="connsiteX36" fmla="*/ 497934 w 12584740"/>
              <a:gd name="connsiteY36" fmla="*/ 502354 h 4575313"/>
              <a:gd name="connsiteX37" fmla="*/ 510273 w 12584740"/>
              <a:gd name="connsiteY37" fmla="*/ 504172 h 4575313"/>
              <a:gd name="connsiteX38" fmla="*/ 561099 w 12584740"/>
              <a:gd name="connsiteY38" fmla="*/ 476357 h 4575313"/>
              <a:gd name="connsiteX39" fmla="*/ 705102 w 12584740"/>
              <a:gd name="connsiteY39" fmla="*/ 399826 h 4575313"/>
              <a:gd name="connsiteX40" fmla="*/ 800404 w 12584740"/>
              <a:gd name="connsiteY40" fmla="*/ 289909 h 4575313"/>
              <a:gd name="connsiteX41" fmla="*/ 842353 w 12584740"/>
              <a:gd name="connsiteY41" fmla="*/ 276713 h 4575313"/>
              <a:gd name="connsiteX42" fmla="*/ 912247 w 12584740"/>
              <a:gd name="connsiteY42" fmla="*/ 254246 h 4575313"/>
              <a:gd name="connsiteX43" fmla="*/ 927247 w 12584740"/>
              <a:gd name="connsiteY43" fmla="*/ 258217 h 4575313"/>
              <a:gd name="connsiteX44" fmla="*/ 933425 w 12584740"/>
              <a:gd name="connsiteY44" fmla="*/ 256149 h 4575313"/>
              <a:gd name="connsiteX45" fmla="*/ 934108 w 12584740"/>
              <a:gd name="connsiteY45" fmla="*/ 256433 h 4575313"/>
              <a:gd name="connsiteX46" fmla="*/ 935368 w 12584740"/>
              <a:gd name="connsiteY46" fmla="*/ 255498 h 4575313"/>
              <a:gd name="connsiteX47" fmla="*/ 949059 w 12584740"/>
              <a:gd name="connsiteY47" fmla="*/ 250913 h 4575313"/>
              <a:gd name="connsiteX48" fmla="*/ 980035 w 12584740"/>
              <a:gd name="connsiteY48" fmla="*/ 251605 h 4575313"/>
              <a:gd name="connsiteX49" fmla="*/ 998443 w 12584740"/>
              <a:gd name="connsiteY49" fmla="*/ 248823 h 4575313"/>
              <a:gd name="connsiteX50" fmla="*/ 1015140 w 12584740"/>
              <a:gd name="connsiteY50" fmla="*/ 230963 h 4575313"/>
              <a:gd name="connsiteX51" fmla="*/ 1027653 w 12584740"/>
              <a:gd name="connsiteY51" fmla="*/ 228229 h 4575313"/>
              <a:gd name="connsiteX52" fmla="*/ 1029989 w 12584740"/>
              <a:gd name="connsiteY52" fmla="*/ 225769 h 4575313"/>
              <a:gd name="connsiteX53" fmla="*/ 1036851 w 12584740"/>
              <a:gd name="connsiteY53" fmla="*/ 220779 h 4575313"/>
              <a:gd name="connsiteX54" fmla="*/ 1029120 w 12584740"/>
              <a:gd name="connsiteY54" fmla="*/ 217196 h 4575313"/>
              <a:gd name="connsiteX55" fmla="*/ 1113256 w 12584740"/>
              <a:gd name="connsiteY55" fmla="*/ 192543 h 4575313"/>
              <a:gd name="connsiteX56" fmla="*/ 1184710 w 12584740"/>
              <a:gd name="connsiteY56" fmla="*/ 171552 h 4575313"/>
              <a:gd name="connsiteX57" fmla="*/ 1310965 w 12584740"/>
              <a:gd name="connsiteY57" fmla="*/ 185879 h 4575313"/>
              <a:gd name="connsiteX58" fmla="*/ 1430934 w 12584740"/>
              <a:gd name="connsiteY58" fmla="*/ 139104 h 4575313"/>
              <a:gd name="connsiteX59" fmla="*/ 1463118 w 12584740"/>
              <a:gd name="connsiteY59" fmla="*/ 138911 h 4575313"/>
              <a:gd name="connsiteX60" fmla="*/ 1493444 w 12584740"/>
              <a:gd name="connsiteY60" fmla="*/ 147416 h 4575313"/>
              <a:gd name="connsiteX61" fmla="*/ 1493168 w 12584740"/>
              <a:gd name="connsiteY61" fmla="*/ 150455 h 4575313"/>
              <a:gd name="connsiteX62" fmla="*/ 1497974 w 12584740"/>
              <a:gd name="connsiteY62" fmla="*/ 151841 h 4575313"/>
              <a:gd name="connsiteX63" fmla="*/ 1502355 w 12584740"/>
              <a:gd name="connsiteY63" fmla="*/ 149916 h 4575313"/>
              <a:gd name="connsiteX64" fmla="*/ 1508100 w 12584740"/>
              <a:gd name="connsiteY64" fmla="*/ 151526 h 4575313"/>
              <a:gd name="connsiteX65" fmla="*/ 1523822 w 12584740"/>
              <a:gd name="connsiteY65" fmla="*/ 155112 h 4575313"/>
              <a:gd name="connsiteX66" fmla="*/ 1528971 w 12584740"/>
              <a:gd name="connsiteY66" fmla="*/ 161299 h 4575313"/>
              <a:gd name="connsiteX67" fmla="*/ 1590631 w 12584740"/>
              <a:gd name="connsiteY67" fmla="*/ 173836 h 4575313"/>
              <a:gd name="connsiteX68" fmla="*/ 1609537 w 12584740"/>
              <a:gd name="connsiteY68" fmla="*/ 169616 h 4575313"/>
              <a:gd name="connsiteX69" fmla="*/ 1631335 w 12584740"/>
              <a:gd name="connsiteY69" fmla="*/ 179686 h 4575313"/>
              <a:gd name="connsiteX70" fmla="*/ 1693983 w 12584740"/>
              <a:gd name="connsiteY70" fmla="*/ 183202 h 4575313"/>
              <a:gd name="connsiteX71" fmla="*/ 1763575 w 12584740"/>
              <a:gd name="connsiteY71" fmla="*/ 194844 h 4575313"/>
              <a:gd name="connsiteX72" fmla="*/ 1812709 w 12584740"/>
              <a:gd name="connsiteY72" fmla="*/ 208037 h 4575313"/>
              <a:gd name="connsiteX73" fmla="*/ 1945879 w 12584740"/>
              <a:gd name="connsiteY73" fmla="*/ 216206 h 4575313"/>
              <a:gd name="connsiteX74" fmla="*/ 1974418 w 12584740"/>
              <a:gd name="connsiteY74" fmla="*/ 208866 h 4575313"/>
              <a:gd name="connsiteX75" fmla="*/ 1976651 w 12584740"/>
              <a:gd name="connsiteY75" fmla="*/ 208757 h 4575313"/>
              <a:gd name="connsiteX76" fmla="*/ 2881775 w 12584740"/>
              <a:gd name="connsiteY76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235090 w 12584740"/>
              <a:gd name="connsiteY27" fmla="*/ 2549469 h 4575313"/>
              <a:gd name="connsiteX28" fmla="*/ 0 w 12584740"/>
              <a:gd name="connsiteY28" fmla="*/ 628841 h 4575313"/>
              <a:gd name="connsiteX29" fmla="*/ 7836 w 12584740"/>
              <a:gd name="connsiteY29" fmla="*/ 631521 h 4575313"/>
              <a:gd name="connsiteX30" fmla="*/ 59804 w 12584740"/>
              <a:gd name="connsiteY30" fmla="*/ 651795 h 4575313"/>
              <a:gd name="connsiteX31" fmla="*/ 189088 w 12584740"/>
              <a:gd name="connsiteY31" fmla="*/ 654369 h 4575313"/>
              <a:gd name="connsiteX32" fmla="*/ 238402 w 12584740"/>
              <a:gd name="connsiteY32" fmla="*/ 636963 h 4575313"/>
              <a:gd name="connsiteX33" fmla="*/ 332970 w 12584740"/>
              <a:gd name="connsiteY33" fmla="*/ 607012 h 4575313"/>
              <a:gd name="connsiteX34" fmla="*/ 407552 w 12584740"/>
              <a:gd name="connsiteY34" fmla="*/ 547943 h 4575313"/>
              <a:gd name="connsiteX35" fmla="*/ 497934 w 12584740"/>
              <a:gd name="connsiteY35" fmla="*/ 502354 h 4575313"/>
              <a:gd name="connsiteX36" fmla="*/ 510273 w 12584740"/>
              <a:gd name="connsiteY36" fmla="*/ 504172 h 4575313"/>
              <a:gd name="connsiteX37" fmla="*/ 561099 w 12584740"/>
              <a:gd name="connsiteY37" fmla="*/ 476357 h 4575313"/>
              <a:gd name="connsiteX38" fmla="*/ 705102 w 12584740"/>
              <a:gd name="connsiteY38" fmla="*/ 399826 h 4575313"/>
              <a:gd name="connsiteX39" fmla="*/ 800404 w 12584740"/>
              <a:gd name="connsiteY39" fmla="*/ 289909 h 4575313"/>
              <a:gd name="connsiteX40" fmla="*/ 842353 w 12584740"/>
              <a:gd name="connsiteY40" fmla="*/ 276713 h 4575313"/>
              <a:gd name="connsiteX41" fmla="*/ 912247 w 12584740"/>
              <a:gd name="connsiteY41" fmla="*/ 254246 h 4575313"/>
              <a:gd name="connsiteX42" fmla="*/ 927247 w 12584740"/>
              <a:gd name="connsiteY42" fmla="*/ 258217 h 4575313"/>
              <a:gd name="connsiteX43" fmla="*/ 933425 w 12584740"/>
              <a:gd name="connsiteY43" fmla="*/ 256149 h 4575313"/>
              <a:gd name="connsiteX44" fmla="*/ 934108 w 12584740"/>
              <a:gd name="connsiteY44" fmla="*/ 256433 h 4575313"/>
              <a:gd name="connsiteX45" fmla="*/ 935368 w 12584740"/>
              <a:gd name="connsiteY45" fmla="*/ 255498 h 4575313"/>
              <a:gd name="connsiteX46" fmla="*/ 949059 w 12584740"/>
              <a:gd name="connsiteY46" fmla="*/ 250913 h 4575313"/>
              <a:gd name="connsiteX47" fmla="*/ 980035 w 12584740"/>
              <a:gd name="connsiteY47" fmla="*/ 251605 h 4575313"/>
              <a:gd name="connsiteX48" fmla="*/ 998443 w 12584740"/>
              <a:gd name="connsiteY48" fmla="*/ 248823 h 4575313"/>
              <a:gd name="connsiteX49" fmla="*/ 1015140 w 12584740"/>
              <a:gd name="connsiteY49" fmla="*/ 230963 h 4575313"/>
              <a:gd name="connsiteX50" fmla="*/ 1027653 w 12584740"/>
              <a:gd name="connsiteY50" fmla="*/ 228229 h 4575313"/>
              <a:gd name="connsiteX51" fmla="*/ 1029989 w 12584740"/>
              <a:gd name="connsiteY51" fmla="*/ 225769 h 4575313"/>
              <a:gd name="connsiteX52" fmla="*/ 1036851 w 12584740"/>
              <a:gd name="connsiteY52" fmla="*/ 220779 h 4575313"/>
              <a:gd name="connsiteX53" fmla="*/ 1029120 w 12584740"/>
              <a:gd name="connsiteY53" fmla="*/ 217196 h 4575313"/>
              <a:gd name="connsiteX54" fmla="*/ 1113256 w 12584740"/>
              <a:gd name="connsiteY54" fmla="*/ 192543 h 4575313"/>
              <a:gd name="connsiteX55" fmla="*/ 1184710 w 12584740"/>
              <a:gd name="connsiteY55" fmla="*/ 171552 h 4575313"/>
              <a:gd name="connsiteX56" fmla="*/ 1310965 w 12584740"/>
              <a:gd name="connsiteY56" fmla="*/ 185879 h 4575313"/>
              <a:gd name="connsiteX57" fmla="*/ 1430934 w 12584740"/>
              <a:gd name="connsiteY57" fmla="*/ 139104 h 4575313"/>
              <a:gd name="connsiteX58" fmla="*/ 1463118 w 12584740"/>
              <a:gd name="connsiteY58" fmla="*/ 138911 h 4575313"/>
              <a:gd name="connsiteX59" fmla="*/ 1493444 w 12584740"/>
              <a:gd name="connsiteY59" fmla="*/ 147416 h 4575313"/>
              <a:gd name="connsiteX60" fmla="*/ 1493168 w 12584740"/>
              <a:gd name="connsiteY60" fmla="*/ 150455 h 4575313"/>
              <a:gd name="connsiteX61" fmla="*/ 1497974 w 12584740"/>
              <a:gd name="connsiteY61" fmla="*/ 151841 h 4575313"/>
              <a:gd name="connsiteX62" fmla="*/ 1502355 w 12584740"/>
              <a:gd name="connsiteY62" fmla="*/ 149916 h 4575313"/>
              <a:gd name="connsiteX63" fmla="*/ 1508100 w 12584740"/>
              <a:gd name="connsiteY63" fmla="*/ 151526 h 4575313"/>
              <a:gd name="connsiteX64" fmla="*/ 1523822 w 12584740"/>
              <a:gd name="connsiteY64" fmla="*/ 155112 h 4575313"/>
              <a:gd name="connsiteX65" fmla="*/ 1528971 w 12584740"/>
              <a:gd name="connsiteY65" fmla="*/ 161299 h 4575313"/>
              <a:gd name="connsiteX66" fmla="*/ 1590631 w 12584740"/>
              <a:gd name="connsiteY66" fmla="*/ 173836 h 4575313"/>
              <a:gd name="connsiteX67" fmla="*/ 1609537 w 12584740"/>
              <a:gd name="connsiteY67" fmla="*/ 169616 h 4575313"/>
              <a:gd name="connsiteX68" fmla="*/ 1631335 w 12584740"/>
              <a:gd name="connsiteY68" fmla="*/ 179686 h 4575313"/>
              <a:gd name="connsiteX69" fmla="*/ 1693983 w 12584740"/>
              <a:gd name="connsiteY69" fmla="*/ 183202 h 4575313"/>
              <a:gd name="connsiteX70" fmla="*/ 1763575 w 12584740"/>
              <a:gd name="connsiteY70" fmla="*/ 194844 h 4575313"/>
              <a:gd name="connsiteX71" fmla="*/ 1812709 w 12584740"/>
              <a:gd name="connsiteY71" fmla="*/ 208037 h 4575313"/>
              <a:gd name="connsiteX72" fmla="*/ 1945879 w 12584740"/>
              <a:gd name="connsiteY72" fmla="*/ 216206 h 4575313"/>
              <a:gd name="connsiteX73" fmla="*/ 1974418 w 12584740"/>
              <a:gd name="connsiteY73" fmla="*/ 208866 h 4575313"/>
              <a:gd name="connsiteX74" fmla="*/ 1976651 w 12584740"/>
              <a:gd name="connsiteY74" fmla="*/ 208757 h 4575313"/>
              <a:gd name="connsiteX75" fmla="*/ 2881775 w 12584740"/>
              <a:gd name="connsiteY75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296084 w 12584740"/>
              <a:gd name="connsiteY26" fmla="*/ 3047774 h 4575313"/>
              <a:gd name="connsiteX27" fmla="*/ 0 w 12584740"/>
              <a:gd name="connsiteY27" fmla="*/ 628841 h 4575313"/>
              <a:gd name="connsiteX28" fmla="*/ 7836 w 12584740"/>
              <a:gd name="connsiteY28" fmla="*/ 631521 h 4575313"/>
              <a:gd name="connsiteX29" fmla="*/ 59804 w 12584740"/>
              <a:gd name="connsiteY29" fmla="*/ 651795 h 4575313"/>
              <a:gd name="connsiteX30" fmla="*/ 189088 w 12584740"/>
              <a:gd name="connsiteY30" fmla="*/ 654369 h 4575313"/>
              <a:gd name="connsiteX31" fmla="*/ 238402 w 12584740"/>
              <a:gd name="connsiteY31" fmla="*/ 636963 h 4575313"/>
              <a:gd name="connsiteX32" fmla="*/ 332970 w 12584740"/>
              <a:gd name="connsiteY32" fmla="*/ 607012 h 4575313"/>
              <a:gd name="connsiteX33" fmla="*/ 407552 w 12584740"/>
              <a:gd name="connsiteY33" fmla="*/ 547943 h 4575313"/>
              <a:gd name="connsiteX34" fmla="*/ 497934 w 12584740"/>
              <a:gd name="connsiteY34" fmla="*/ 502354 h 4575313"/>
              <a:gd name="connsiteX35" fmla="*/ 510273 w 12584740"/>
              <a:gd name="connsiteY35" fmla="*/ 504172 h 4575313"/>
              <a:gd name="connsiteX36" fmla="*/ 561099 w 12584740"/>
              <a:gd name="connsiteY36" fmla="*/ 476357 h 4575313"/>
              <a:gd name="connsiteX37" fmla="*/ 705102 w 12584740"/>
              <a:gd name="connsiteY37" fmla="*/ 399826 h 4575313"/>
              <a:gd name="connsiteX38" fmla="*/ 800404 w 12584740"/>
              <a:gd name="connsiteY38" fmla="*/ 289909 h 4575313"/>
              <a:gd name="connsiteX39" fmla="*/ 842353 w 12584740"/>
              <a:gd name="connsiteY39" fmla="*/ 276713 h 4575313"/>
              <a:gd name="connsiteX40" fmla="*/ 912247 w 12584740"/>
              <a:gd name="connsiteY40" fmla="*/ 254246 h 4575313"/>
              <a:gd name="connsiteX41" fmla="*/ 927247 w 12584740"/>
              <a:gd name="connsiteY41" fmla="*/ 258217 h 4575313"/>
              <a:gd name="connsiteX42" fmla="*/ 933425 w 12584740"/>
              <a:gd name="connsiteY42" fmla="*/ 256149 h 4575313"/>
              <a:gd name="connsiteX43" fmla="*/ 934108 w 12584740"/>
              <a:gd name="connsiteY43" fmla="*/ 256433 h 4575313"/>
              <a:gd name="connsiteX44" fmla="*/ 935368 w 12584740"/>
              <a:gd name="connsiteY44" fmla="*/ 255498 h 4575313"/>
              <a:gd name="connsiteX45" fmla="*/ 949059 w 12584740"/>
              <a:gd name="connsiteY45" fmla="*/ 250913 h 4575313"/>
              <a:gd name="connsiteX46" fmla="*/ 980035 w 12584740"/>
              <a:gd name="connsiteY46" fmla="*/ 251605 h 4575313"/>
              <a:gd name="connsiteX47" fmla="*/ 998443 w 12584740"/>
              <a:gd name="connsiteY47" fmla="*/ 248823 h 4575313"/>
              <a:gd name="connsiteX48" fmla="*/ 1015140 w 12584740"/>
              <a:gd name="connsiteY48" fmla="*/ 230963 h 4575313"/>
              <a:gd name="connsiteX49" fmla="*/ 1027653 w 12584740"/>
              <a:gd name="connsiteY49" fmla="*/ 228229 h 4575313"/>
              <a:gd name="connsiteX50" fmla="*/ 1029989 w 12584740"/>
              <a:gd name="connsiteY50" fmla="*/ 225769 h 4575313"/>
              <a:gd name="connsiteX51" fmla="*/ 1036851 w 12584740"/>
              <a:gd name="connsiteY51" fmla="*/ 220779 h 4575313"/>
              <a:gd name="connsiteX52" fmla="*/ 1029120 w 12584740"/>
              <a:gd name="connsiteY52" fmla="*/ 217196 h 4575313"/>
              <a:gd name="connsiteX53" fmla="*/ 1113256 w 12584740"/>
              <a:gd name="connsiteY53" fmla="*/ 192543 h 4575313"/>
              <a:gd name="connsiteX54" fmla="*/ 1184710 w 12584740"/>
              <a:gd name="connsiteY54" fmla="*/ 171552 h 4575313"/>
              <a:gd name="connsiteX55" fmla="*/ 1310965 w 12584740"/>
              <a:gd name="connsiteY55" fmla="*/ 185879 h 4575313"/>
              <a:gd name="connsiteX56" fmla="*/ 1430934 w 12584740"/>
              <a:gd name="connsiteY56" fmla="*/ 139104 h 4575313"/>
              <a:gd name="connsiteX57" fmla="*/ 1463118 w 12584740"/>
              <a:gd name="connsiteY57" fmla="*/ 138911 h 4575313"/>
              <a:gd name="connsiteX58" fmla="*/ 1493444 w 12584740"/>
              <a:gd name="connsiteY58" fmla="*/ 147416 h 4575313"/>
              <a:gd name="connsiteX59" fmla="*/ 1493168 w 12584740"/>
              <a:gd name="connsiteY59" fmla="*/ 150455 h 4575313"/>
              <a:gd name="connsiteX60" fmla="*/ 1497974 w 12584740"/>
              <a:gd name="connsiteY60" fmla="*/ 151841 h 4575313"/>
              <a:gd name="connsiteX61" fmla="*/ 1502355 w 12584740"/>
              <a:gd name="connsiteY61" fmla="*/ 149916 h 4575313"/>
              <a:gd name="connsiteX62" fmla="*/ 1508100 w 12584740"/>
              <a:gd name="connsiteY62" fmla="*/ 151526 h 4575313"/>
              <a:gd name="connsiteX63" fmla="*/ 1523822 w 12584740"/>
              <a:gd name="connsiteY63" fmla="*/ 155112 h 4575313"/>
              <a:gd name="connsiteX64" fmla="*/ 1528971 w 12584740"/>
              <a:gd name="connsiteY64" fmla="*/ 161299 h 4575313"/>
              <a:gd name="connsiteX65" fmla="*/ 1590631 w 12584740"/>
              <a:gd name="connsiteY65" fmla="*/ 173836 h 4575313"/>
              <a:gd name="connsiteX66" fmla="*/ 1609537 w 12584740"/>
              <a:gd name="connsiteY66" fmla="*/ 169616 h 4575313"/>
              <a:gd name="connsiteX67" fmla="*/ 1631335 w 12584740"/>
              <a:gd name="connsiteY67" fmla="*/ 179686 h 4575313"/>
              <a:gd name="connsiteX68" fmla="*/ 1693983 w 12584740"/>
              <a:gd name="connsiteY68" fmla="*/ 183202 h 4575313"/>
              <a:gd name="connsiteX69" fmla="*/ 1763575 w 12584740"/>
              <a:gd name="connsiteY69" fmla="*/ 194844 h 4575313"/>
              <a:gd name="connsiteX70" fmla="*/ 1812709 w 12584740"/>
              <a:gd name="connsiteY70" fmla="*/ 208037 h 4575313"/>
              <a:gd name="connsiteX71" fmla="*/ 1945879 w 12584740"/>
              <a:gd name="connsiteY71" fmla="*/ 216206 h 4575313"/>
              <a:gd name="connsiteX72" fmla="*/ 1974418 w 12584740"/>
              <a:gd name="connsiteY72" fmla="*/ 208866 h 4575313"/>
              <a:gd name="connsiteX73" fmla="*/ 1976651 w 12584740"/>
              <a:gd name="connsiteY73" fmla="*/ 208757 h 4575313"/>
              <a:gd name="connsiteX74" fmla="*/ 2881775 w 12584740"/>
              <a:gd name="connsiteY74" fmla="*/ 233197 h 4575313"/>
              <a:gd name="connsiteX0" fmla="*/ 2881775 w 12584740"/>
              <a:gd name="connsiteY0" fmla="*/ 233197 h 4575313"/>
              <a:gd name="connsiteX1" fmla="*/ 8923122 w 12584740"/>
              <a:gd name="connsiteY1" fmla="*/ 225065 h 4575313"/>
              <a:gd name="connsiteX2" fmla="*/ 10535176 w 12584740"/>
              <a:gd name="connsiteY2" fmla="*/ 118040 h 4575313"/>
              <a:gd name="connsiteX3" fmla="*/ 10552865 w 12584740"/>
              <a:gd name="connsiteY3" fmla="*/ 112274 h 4575313"/>
              <a:gd name="connsiteX4" fmla="*/ 10704478 w 12584740"/>
              <a:gd name="connsiteY4" fmla="*/ 95591 h 4575313"/>
              <a:gd name="connsiteX5" fmla="*/ 10856419 w 12584740"/>
              <a:gd name="connsiteY5" fmla="*/ 75098 h 4575313"/>
              <a:gd name="connsiteX6" fmla="*/ 10946891 w 12584740"/>
              <a:gd name="connsiteY6" fmla="*/ 41601 h 4575313"/>
              <a:gd name="connsiteX7" fmla="*/ 11071737 w 12584740"/>
              <a:gd name="connsiteY7" fmla="*/ 27061 h 4575313"/>
              <a:gd name="connsiteX8" fmla="*/ 11092700 w 12584740"/>
              <a:gd name="connsiteY8" fmla="*/ 21499 h 4575313"/>
              <a:gd name="connsiteX9" fmla="*/ 11121627 w 12584740"/>
              <a:gd name="connsiteY9" fmla="*/ 23693 h 4575313"/>
              <a:gd name="connsiteX10" fmla="*/ 11237564 w 12584740"/>
              <a:gd name="connsiteY10" fmla="*/ 33473 h 4575313"/>
              <a:gd name="connsiteX11" fmla="*/ 11328738 w 12584740"/>
              <a:gd name="connsiteY11" fmla="*/ 50022 h 4575313"/>
              <a:gd name="connsiteX12" fmla="*/ 11442587 w 12584740"/>
              <a:gd name="connsiteY12" fmla="*/ 33522 h 4575313"/>
              <a:gd name="connsiteX13" fmla="*/ 11511928 w 12584740"/>
              <a:gd name="connsiteY13" fmla="*/ 35867 h 4575313"/>
              <a:gd name="connsiteX14" fmla="*/ 11625388 w 12584740"/>
              <a:gd name="connsiteY14" fmla="*/ 58635 h 4575313"/>
              <a:gd name="connsiteX15" fmla="*/ 11775146 w 12584740"/>
              <a:gd name="connsiteY15" fmla="*/ 46765 h 4575313"/>
              <a:gd name="connsiteX16" fmla="*/ 11806024 w 12584740"/>
              <a:gd name="connsiteY16" fmla="*/ 19242 h 4575313"/>
              <a:gd name="connsiteX17" fmla="*/ 11847451 w 12584740"/>
              <a:gd name="connsiteY17" fmla="*/ 1939 h 4575313"/>
              <a:gd name="connsiteX18" fmla="*/ 11865034 w 12584740"/>
              <a:gd name="connsiteY18" fmla="*/ 38939 h 4575313"/>
              <a:gd name="connsiteX19" fmla="*/ 11994565 w 12584740"/>
              <a:gd name="connsiteY19" fmla="*/ 63328 h 4575313"/>
              <a:gd name="connsiteX20" fmla="*/ 12059283 w 12584740"/>
              <a:gd name="connsiteY20" fmla="*/ 71265 h 4575313"/>
              <a:gd name="connsiteX21" fmla="*/ 12160147 w 12584740"/>
              <a:gd name="connsiteY21" fmla="*/ 75027 h 4575313"/>
              <a:gd name="connsiteX22" fmla="*/ 12190854 w 12584740"/>
              <a:gd name="connsiteY22" fmla="*/ 77689 h 4575313"/>
              <a:gd name="connsiteX23" fmla="*/ 12215705 w 12584740"/>
              <a:gd name="connsiteY23" fmla="*/ 79117 h 4575313"/>
              <a:gd name="connsiteX24" fmla="*/ 12584740 w 12584740"/>
              <a:gd name="connsiteY24" fmla="*/ 3094030 h 4575313"/>
              <a:gd name="connsiteX25" fmla="*/ 483060 w 12584740"/>
              <a:gd name="connsiteY25" fmla="*/ 4575313 h 4575313"/>
              <a:gd name="connsiteX26" fmla="*/ 0 w 12584740"/>
              <a:gd name="connsiteY26" fmla="*/ 628841 h 4575313"/>
              <a:gd name="connsiteX27" fmla="*/ 7836 w 12584740"/>
              <a:gd name="connsiteY27" fmla="*/ 631521 h 4575313"/>
              <a:gd name="connsiteX28" fmla="*/ 59804 w 12584740"/>
              <a:gd name="connsiteY28" fmla="*/ 651795 h 4575313"/>
              <a:gd name="connsiteX29" fmla="*/ 189088 w 12584740"/>
              <a:gd name="connsiteY29" fmla="*/ 654369 h 4575313"/>
              <a:gd name="connsiteX30" fmla="*/ 238402 w 12584740"/>
              <a:gd name="connsiteY30" fmla="*/ 636963 h 4575313"/>
              <a:gd name="connsiteX31" fmla="*/ 332970 w 12584740"/>
              <a:gd name="connsiteY31" fmla="*/ 607012 h 4575313"/>
              <a:gd name="connsiteX32" fmla="*/ 407552 w 12584740"/>
              <a:gd name="connsiteY32" fmla="*/ 547943 h 4575313"/>
              <a:gd name="connsiteX33" fmla="*/ 497934 w 12584740"/>
              <a:gd name="connsiteY33" fmla="*/ 502354 h 4575313"/>
              <a:gd name="connsiteX34" fmla="*/ 510273 w 12584740"/>
              <a:gd name="connsiteY34" fmla="*/ 504172 h 4575313"/>
              <a:gd name="connsiteX35" fmla="*/ 561099 w 12584740"/>
              <a:gd name="connsiteY35" fmla="*/ 476357 h 4575313"/>
              <a:gd name="connsiteX36" fmla="*/ 705102 w 12584740"/>
              <a:gd name="connsiteY36" fmla="*/ 399826 h 4575313"/>
              <a:gd name="connsiteX37" fmla="*/ 800404 w 12584740"/>
              <a:gd name="connsiteY37" fmla="*/ 289909 h 4575313"/>
              <a:gd name="connsiteX38" fmla="*/ 842353 w 12584740"/>
              <a:gd name="connsiteY38" fmla="*/ 276713 h 4575313"/>
              <a:gd name="connsiteX39" fmla="*/ 912247 w 12584740"/>
              <a:gd name="connsiteY39" fmla="*/ 254246 h 4575313"/>
              <a:gd name="connsiteX40" fmla="*/ 927247 w 12584740"/>
              <a:gd name="connsiteY40" fmla="*/ 258217 h 4575313"/>
              <a:gd name="connsiteX41" fmla="*/ 933425 w 12584740"/>
              <a:gd name="connsiteY41" fmla="*/ 256149 h 4575313"/>
              <a:gd name="connsiteX42" fmla="*/ 934108 w 12584740"/>
              <a:gd name="connsiteY42" fmla="*/ 256433 h 4575313"/>
              <a:gd name="connsiteX43" fmla="*/ 935368 w 12584740"/>
              <a:gd name="connsiteY43" fmla="*/ 255498 h 4575313"/>
              <a:gd name="connsiteX44" fmla="*/ 949059 w 12584740"/>
              <a:gd name="connsiteY44" fmla="*/ 250913 h 4575313"/>
              <a:gd name="connsiteX45" fmla="*/ 980035 w 12584740"/>
              <a:gd name="connsiteY45" fmla="*/ 251605 h 4575313"/>
              <a:gd name="connsiteX46" fmla="*/ 998443 w 12584740"/>
              <a:gd name="connsiteY46" fmla="*/ 248823 h 4575313"/>
              <a:gd name="connsiteX47" fmla="*/ 1015140 w 12584740"/>
              <a:gd name="connsiteY47" fmla="*/ 230963 h 4575313"/>
              <a:gd name="connsiteX48" fmla="*/ 1027653 w 12584740"/>
              <a:gd name="connsiteY48" fmla="*/ 228229 h 4575313"/>
              <a:gd name="connsiteX49" fmla="*/ 1029989 w 12584740"/>
              <a:gd name="connsiteY49" fmla="*/ 225769 h 4575313"/>
              <a:gd name="connsiteX50" fmla="*/ 1036851 w 12584740"/>
              <a:gd name="connsiteY50" fmla="*/ 220779 h 4575313"/>
              <a:gd name="connsiteX51" fmla="*/ 1029120 w 12584740"/>
              <a:gd name="connsiteY51" fmla="*/ 217196 h 4575313"/>
              <a:gd name="connsiteX52" fmla="*/ 1113256 w 12584740"/>
              <a:gd name="connsiteY52" fmla="*/ 192543 h 4575313"/>
              <a:gd name="connsiteX53" fmla="*/ 1184710 w 12584740"/>
              <a:gd name="connsiteY53" fmla="*/ 171552 h 4575313"/>
              <a:gd name="connsiteX54" fmla="*/ 1310965 w 12584740"/>
              <a:gd name="connsiteY54" fmla="*/ 185879 h 4575313"/>
              <a:gd name="connsiteX55" fmla="*/ 1430934 w 12584740"/>
              <a:gd name="connsiteY55" fmla="*/ 139104 h 4575313"/>
              <a:gd name="connsiteX56" fmla="*/ 1463118 w 12584740"/>
              <a:gd name="connsiteY56" fmla="*/ 138911 h 4575313"/>
              <a:gd name="connsiteX57" fmla="*/ 1493444 w 12584740"/>
              <a:gd name="connsiteY57" fmla="*/ 147416 h 4575313"/>
              <a:gd name="connsiteX58" fmla="*/ 1493168 w 12584740"/>
              <a:gd name="connsiteY58" fmla="*/ 150455 h 4575313"/>
              <a:gd name="connsiteX59" fmla="*/ 1497974 w 12584740"/>
              <a:gd name="connsiteY59" fmla="*/ 151841 h 4575313"/>
              <a:gd name="connsiteX60" fmla="*/ 1502355 w 12584740"/>
              <a:gd name="connsiteY60" fmla="*/ 149916 h 4575313"/>
              <a:gd name="connsiteX61" fmla="*/ 1508100 w 12584740"/>
              <a:gd name="connsiteY61" fmla="*/ 151526 h 4575313"/>
              <a:gd name="connsiteX62" fmla="*/ 1523822 w 12584740"/>
              <a:gd name="connsiteY62" fmla="*/ 155112 h 4575313"/>
              <a:gd name="connsiteX63" fmla="*/ 1528971 w 12584740"/>
              <a:gd name="connsiteY63" fmla="*/ 161299 h 4575313"/>
              <a:gd name="connsiteX64" fmla="*/ 1590631 w 12584740"/>
              <a:gd name="connsiteY64" fmla="*/ 173836 h 4575313"/>
              <a:gd name="connsiteX65" fmla="*/ 1609537 w 12584740"/>
              <a:gd name="connsiteY65" fmla="*/ 169616 h 4575313"/>
              <a:gd name="connsiteX66" fmla="*/ 1631335 w 12584740"/>
              <a:gd name="connsiteY66" fmla="*/ 179686 h 4575313"/>
              <a:gd name="connsiteX67" fmla="*/ 1693983 w 12584740"/>
              <a:gd name="connsiteY67" fmla="*/ 183202 h 4575313"/>
              <a:gd name="connsiteX68" fmla="*/ 1763575 w 12584740"/>
              <a:gd name="connsiteY68" fmla="*/ 194844 h 4575313"/>
              <a:gd name="connsiteX69" fmla="*/ 1812709 w 12584740"/>
              <a:gd name="connsiteY69" fmla="*/ 208037 h 4575313"/>
              <a:gd name="connsiteX70" fmla="*/ 1945879 w 12584740"/>
              <a:gd name="connsiteY70" fmla="*/ 216206 h 4575313"/>
              <a:gd name="connsiteX71" fmla="*/ 1974418 w 12584740"/>
              <a:gd name="connsiteY71" fmla="*/ 208866 h 4575313"/>
              <a:gd name="connsiteX72" fmla="*/ 1976651 w 12584740"/>
              <a:gd name="connsiteY72" fmla="*/ 208757 h 4575313"/>
              <a:gd name="connsiteX73" fmla="*/ 2881775 w 12584740"/>
              <a:gd name="connsiteY73" fmla="*/ 233197 h 4575313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1976651 w 12584740"/>
              <a:gd name="connsiteY71" fmla="*/ 189603 h 4556159"/>
              <a:gd name="connsiteX72" fmla="*/ 2881775 w 12584740"/>
              <a:gd name="connsiteY72" fmla="*/ 214043 h 4556159"/>
              <a:gd name="connsiteX0" fmla="*/ 2881775 w 12584740"/>
              <a:gd name="connsiteY0" fmla="*/ 214043 h 4556159"/>
              <a:gd name="connsiteX1" fmla="*/ 8923122 w 12584740"/>
              <a:gd name="connsiteY1" fmla="*/ 205911 h 4556159"/>
              <a:gd name="connsiteX2" fmla="*/ 10535176 w 12584740"/>
              <a:gd name="connsiteY2" fmla="*/ 98886 h 4556159"/>
              <a:gd name="connsiteX3" fmla="*/ 10552865 w 12584740"/>
              <a:gd name="connsiteY3" fmla="*/ 93120 h 4556159"/>
              <a:gd name="connsiteX4" fmla="*/ 10704478 w 12584740"/>
              <a:gd name="connsiteY4" fmla="*/ 76437 h 4556159"/>
              <a:gd name="connsiteX5" fmla="*/ 10856419 w 12584740"/>
              <a:gd name="connsiteY5" fmla="*/ 55944 h 4556159"/>
              <a:gd name="connsiteX6" fmla="*/ 10946891 w 12584740"/>
              <a:gd name="connsiteY6" fmla="*/ 22447 h 4556159"/>
              <a:gd name="connsiteX7" fmla="*/ 11071737 w 12584740"/>
              <a:gd name="connsiteY7" fmla="*/ 7907 h 4556159"/>
              <a:gd name="connsiteX8" fmla="*/ 11092700 w 12584740"/>
              <a:gd name="connsiteY8" fmla="*/ 2345 h 4556159"/>
              <a:gd name="connsiteX9" fmla="*/ 11121627 w 12584740"/>
              <a:gd name="connsiteY9" fmla="*/ 4539 h 4556159"/>
              <a:gd name="connsiteX10" fmla="*/ 11237564 w 12584740"/>
              <a:gd name="connsiteY10" fmla="*/ 14319 h 4556159"/>
              <a:gd name="connsiteX11" fmla="*/ 11328738 w 12584740"/>
              <a:gd name="connsiteY11" fmla="*/ 30868 h 4556159"/>
              <a:gd name="connsiteX12" fmla="*/ 11442587 w 12584740"/>
              <a:gd name="connsiteY12" fmla="*/ 14368 h 4556159"/>
              <a:gd name="connsiteX13" fmla="*/ 11511928 w 12584740"/>
              <a:gd name="connsiteY13" fmla="*/ 16713 h 4556159"/>
              <a:gd name="connsiteX14" fmla="*/ 11625388 w 12584740"/>
              <a:gd name="connsiteY14" fmla="*/ 39481 h 4556159"/>
              <a:gd name="connsiteX15" fmla="*/ 11775146 w 12584740"/>
              <a:gd name="connsiteY15" fmla="*/ 27611 h 4556159"/>
              <a:gd name="connsiteX16" fmla="*/ 11806024 w 12584740"/>
              <a:gd name="connsiteY16" fmla="*/ 88 h 4556159"/>
              <a:gd name="connsiteX17" fmla="*/ 11865034 w 12584740"/>
              <a:gd name="connsiteY17" fmla="*/ 19785 h 4556159"/>
              <a:gd name="connsiteX18" fmla="*/ 11994565 w 12584740"/>
              <a:gd name="connsiteY18" fmla="*/ 44174 h 4556159"/>
              <a:gd name="connsiteX19" fmla="*/ 12059283 w 12584740"/>
              <a:gd name="connsiteY19" fmla="*/ 52111 h 4556159"/>
              <a:gd name="connsiteX20" fmla="*/ 12160147 w 12584740"/>
              <a:gd name="connsiteY20" fmla="*/ 55873 h 4556159"/>
              <a:gd name="connsiteX21" fmla="*/ 12190854 w 12584740"/>
              <a:gd name="connsiteY21" fmla="*/ 58535 h 4556159"/>
              <a:gd name="connsiteX22" fmla="*/ 12215705 w 12584740"/>
              <a:gd name="connsiteY22" fmla="*/ 59963 h 4556159"/>
              <a:gd name="connsiteX23" fmla="*/ 12584740 w 12584740"/>
              <a:gd name="connsiteY23" fmla="*/ 3074876 h 4556159"/>
              <a:gd name="connsiteX24" fmla="*/ 483060 w 12584740"/>
              <a:gd name="connsiteY24" fmla="*/ 4556159 h 4556159"/>
              <a:gd name="connsiteX25" fmla="*/ 0 w 12584740"/>
              <a:gd name="connsiteY25" fmla="*/ 609687 h 4556159"/>
              <a:gd name="connsiteX26" fmla="*/ 7836 w 12584740"/>
              <a:gd name="connsiteY26" fmla="*/ 612367 h 4556159"/>
              <a:gd name="connsiteX27" fmla="*/ 59804 w 12584740"/>
              <a:gd name="connsiteY27" fmla="*/ 632641 h 4556159"/>
              <a:gd name="connsiteX28" fmla="*/ 189088 w 12584740"/>
              <a:gd name="connsiteY28" fmla="*/ 635215 h 4556159"/>
              <a:gd name="connsiteX29" fmla="*/ 238402 w 12584740"/>
              <a:gd name="connsiteY29" fmla="*/ 617809 h 4556159"/>
              <a:gd name="connsiteX30" fmla="*/ 332970 w 12584740"/>
              <a:gd name="connsiteY30" fmla="*/ 587858 h 4556159"/>
              <a:gd name="connsiteX31" fmla="*/ 407552 w 12584740"/>
              <a:gd name="connsiteY31" fmla="*/ 528789 h 4556159"/>
              <a:gd name="connsiteX32" fmla="*/ 497934 w 12584740"/>
              <a:gd name="connsiteY32" fmla="*/ 483200 h 4556159"/>
              <a:gd name="connsiteX33" fmla="*/ 510273 w 12584740"/>
              <a:gd name="connsiteY33" fmla="*/ 485018 h 4556159"/>
              <a:gd name="connsiteX34" fmla="*/ 561099 w 12584740"/>
              <a:gd name="connsiteY34" fmla="*/ 457203 h 4556159"/>
              <a:gd name="connsiteX35" fmla="*/ 705102 w 12584740"/>
              <a:gd name="connsiteY35" fmla="*/ 380672 h 4556159"/>
              <a:gd name="connsiteX36" fmla="*/ 800404 w 12584740"/>
              <a:gd name="connsiteY36" fmla="*/ 270755 h 4556159"/>
              <a:gd name="connsiteX37" fmla="*/ 842353 w 12584740"/>
              <a:gd name="connsiteY37" fmla="*/ 257559 h 4556159"/>
              <a:gd name="connsiteX38" fmla="*/ 912247 w 12584740"/>
              <a:gd name="connsiteY38" fmla="*/ 235092 h 4556159"/>
              <a:gd name="connsiteX39" fmla="*/ 927247 w 12584740"/>
              <a:gd name="connsiteY39" fmla="*/ 239063 h 4556159"/>
              <a:gd name="connsiteX40" fmla="*/ 933425 w 12584740"/>
              <a:gd name="connsiteY40" fmla="*/ 236995 h 4556159"/>
              <a:gd name="connsiteX41" fmla="*/ 934108 w 12584740"/>
              <a:gd name="connsiteY41" fmla="*/ 237279 h 4556159"/>
              <a:gd name="connsiteX42" fmla="*/ 935368 w 12584740"/>
              <a:gd name="connsiteY42" fmla="*/ 236344 h 4556159"/>
              <a:gd name="connsiteX43" fmla="*/ 949059 w 12584740"/>
              <a:gd name="connsiteY43" fmla="*/ 231759 h 4556159"/>
              <a:gd name="connsiteX44" fmla="*/ 980035 w 12584740"/>
              <a:gd name="connsiteY44" fmla="*/ 232451 h 4556159"/>
              <a:gd name="connsiteX45" fmla="*/ 998443 w 12584740"/>
              <a:gd name="connsiteY45" fmla="*/ 229669 h 4556159"/>
              <a:gd name="connsiteX46" fmla="*/ 1015140 w 12584740"/>
              <a:gd name="connsiteY46" fmla="*/ 211809 h 4556159"/>
              <a:gd name="connsiteX47" fmla="*/ 1027653 w 12584740"/>
              <a:gd name="connsiteY47" fmla="*/ 209075 h 4556159"/>
              <a:gd name="connsiteX48" fmla="*/ 1029989 w 12584740"/>
              <a:gd name="connsiteY48" fmla="*/ 206615 h 4556159"/>
              <a:gd name="connsiteX49" fmla="*/ 1036851 w 12584740"/>
              <a:gd name="connsiteY49" fmla="*/ 201625 h 4556159"/>
              <a:gd name="connsiteX50" fmla="*/ 1029120 w 12584740"/>
              <a:gd name="connsiteY50" fmla="*/ 198042 h 4556159"/>
              <a:gd name="connsiteX51" fmla="*/ 1113256 w 12584740"/>
              <a:gd name="connsiteY51" fmla="*/ 173389 h 4556159"/>
              <a:gd name="connsiteX52" fmla="*/ 1184710 w 12584740"/>
              <a:gd name="connsiteY52" fmla="*/ 152398 h 4556159"/>
              <a:gd name="connsiteX53" fmla="*/ 1310965 w 12584740"/>
              <a:gd name="connsiteY53" fmla="*/ 166725 h 4556159"/>
              <a:gd name="connsiteX54" fmla="*/ 1430934 w 12584740"/>
              <a:gd name="connsiteY54" fmla="*/ 119950 h 4556159"/>
              <a:gd name="connsiteX55" fmla="*/ 1463118 w 12584740"/>
              <a:gd name="connsiteY55" fmla="*/ 119757 h 4556159"/>
              <a:gd name="connsiteX56" fmla="*/ 1493444 w 12584740"/>
              <a:gd name="connsiteY56" fmla="*/ 128262 h 4556159"/>
              <a:gd name="connsiteX57" fmla="*/ 1493168 w 12584740"/>
              <a:gd name="connsiteY57" fmla="*/ 131301 h 4556159"/>
              <a:gd name="connsiteX58" fmla="*/ 1497974 w 12584740"/>
              <a:gd name="connsiteY58" fmla="*/ 132687 h 4556159"/>
              <a:gd name="connsiteX59" fmla="*/ 1502355 w 12584740"/>
              <a:gd name="connsiteY59" fmla="*/ 130762 h 4556159"/>
              <a:gd name="connsiteX60" fmla="*/ 1508100 w 12584740"/>
              <a:gd name="connsiteY60" fmla="*/ 132372 h 4556159"/>
              <a:gd name="connsiteX61" fmla="*/ 1523822 w 12584740"/>
              <a:gd name="connsiteY61" fmla="*/ 135958 h 4556159"/>
              <a:gd name="connsiteX62" fmla="*/ 1528971 w 12584740"/>
              <a:gd name="connsiteY62" fmla="*/ 142145 h 4556159"/>
              <a:gd name="connsiteX63" fmla="*/ 1590631 w 12584740"/>
              <a:gd name="connsiteY63" fmla="*/ 154682 h 4556159"/>
              <a:gd name="connsiteX64" fmla="*/ 1609537 w 12584740"/>
              <a:gd name="connsiteY64" fmla="*/ 150462 h 4556159"/>
              <a:gd name="connsiteX65" fmla="*/ 1631335 w 12584740"/>
              <a:gd name="connsiteY65" fmla="*/ 160532 h 4556159"/>
              <a:gd name="connsiteX66" fmla="*/ 1693983 w 12584740"/>
              <a:gd name="connsiteY66" fmla="*/ 164048 h 4556159"/>
              <a:gd name="connsiteX67" fmla="*/ 1763575 w 12584740"/>
              <a:gd name="connsiteY67" fmla="*/ 175690 h 4556159"/>
              <a:gd name="connsiteX68" fmla="*/ 1812709 w 12584740"/>
              <a:gd name="connsiteY68" fmla="*/ 188883 h 4556159"/>
              <a:gd name="connsiteX69" fmla="*/ 1945879 w 12584740"/>
              <a:gd name="connsiteY69" fmla="*/ 197052 h 4556159"/>
              <a:gd name="connsiteX70" fmla="*/ 1974418 w 12584740"/>
              <a:gd name="connsiteY70" fmla="*/ 189712 h 4556159"/>
              <a:gd name="connsiteX71" fmla="*/ 2235555 w 12584740"/>
              <a:gd name="connsiteY71" fmla="*/ 226659 h 4556159"/>
              <a:gd name="connsiteX72" fmla="*/ 2881775 w 12584740"/>
              <a:gd name="connsiteY72" fmla="*/ 214043 h 455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584740" h="4556159">
                <a:moveTo>
                  <a:pt x="2881775" y="214043"/>
                </a:moveTo>
                <a:lnTo>
                  <a:pt x="8923122" y="205911"/>
                </a:lnTo>
                <a:cubicBezTo>
                  <a:pt x="8923122" y="236009"/>
                  <a:pt x="10535176" y="68788"/>
                  <a:pt x="10535176" y="98886"/>
                </a:cubicBezTo>
                <a:lnTo>
                  <a:pt x="10552865" y="93120"/>
                </a:lnTo>
                <a:cubicBezTo>
                  <a:pt x="10602509" y="95039"/>
                  <a:pt x="10648374" y="81962"/>
                  <a:pt x="10704478" y="76437"/>
                </a:cubicBezTo>
                <a:cubicBezTo>
                  <a:pt x="10764532" y="85901"/>
                  <a:pt x="10796465" y="61749"/>
                  <a:pt x="10856419" y="55944"/>
                </a:cubicBezTo>
                <a:cubicBezTo>
                  <a:pt x="10914661" y="77716"/>
                  <a:pt x="10896627" y="22130"/>
                  <a:pt x="10946891" y="22447"/>
                </a:cubicBezTo>
                <a:cubicBezTo>
                  <a:pt x="11028004" y="41524"/>
                  <a:pt x="10945561" y="3905"/>
                  <a:pt x="11071737" y="7907"/>
                </a:cubicBezTo>
                <a:cubicBezTo>
                  <a:pt x="11078763" y="11268"/>
                  <a:pt x="11094187" y="7177"/>
                  <a:pt x="11092700" y="2345"/>
                </a:cubicBezTo>
                <a:cubicBezTo>
                  <a:pt x="11100672" y="3621"/>
                  <a:pt x="11119582" y="12415"/>
                  <a:pt x="11121627" y="4539"/>
                </a:cubicBezTo>
                <a:cubicBezTo>
                  <a:pt x="11161872" y="2410"/>
                  <a:pt x="11201801" y="5778"/>
                  <a:pt x="11237564" y="14319"/>
                </a:cubicBezTo>
                <a:cubicBezTo>
                  <a:pt x="11315265" y="-1427"/>
                  <a:pt x="11272628" y="36301"/>
                  <a:pt x="11328738" y="30868"/>
                </a:cubicBezTo>
                <a:cubicBezTo>
                  <a:pt x="11373885" y="14123"/>
                  <a:pt x="11390505" y="26175"/>
                  <a:pt x="11442587" y="14368"/>
                </a:cubicBezTo>
                <a:cubicBezTo>
                  <a:pt x="11460405" y="39138"/>
                  <a:pt x="11491560" y="10212"/>
                  <a:pt x="11511928" y="16713"/>
                </a:cubicBezTo>
                <a:cubicBezTo>
                  <a:pt x="11544050" y="-13836"/>
                  <a:pt x="11591566" y="41138"/>
                  <a:pt x="11625388" y="39481"/>
                </a:cubicBezTo>
                <a:cubicBezTo>
                  <a:pt x="11682275" y="32159"/>
                  <a:pt x="11743456" y="-367"/>
                  <a:pt x="11775146" y="27611"/>
                </a:cubicBezTo>
                <a:cubicBezTo>
                  <a:pt x="11779070" y="15386"/>
                  <a:pt x="11773473" y="-818"/>
                  <a:pt x="11806024" y="88"/>
                </a:cubicBezTo>
                <a:cubicBezTo>
                  <a:pt x="11821005" y="-1216"/>
                  <a:pt x="11833611" y="12437"/>
                  <a:pt x="11865034" y="19785"/>
                </a:cubicBezTo>
                <a:cubicBezTo>
                  <a:pt x="11905979" y="29998"/>
                  <a:pt x="11998366" y="9552"/>
                  <a:pt x="11994565" y="44174"/>
                </a:cubicBezTo>
                <a:cubicBezTo>
                  <a:pt x="12007200" y="63922"/>
                  <a:pt x="12058131" y="30230"/>
                  <a:pt x="12059283" y="52111"/>
                </a:cubicBezTo>
                <a:cubicBezTo>
                  <a:pt x="12081498" y="36953"/>
                  <a:pt x="12122851" y="58256"/>
                  <a:pt x="12160147" y="55873"/>
                </a:cubicBezTo>
                <a:cubicBezTo>
                  <a:pt x="12167674" y="65410"/>
                  <a:pt x="12176238" y="64529"/>
                  <a:pt x="12190854" y="58535"/>
                </a:cubicBezTo>
                <a:lnTo>
                  <a:pt x="12215705" y="59963"/>
                </a:lnTo>
                <a:lnTo>
                  <a:pt x="12584740" y="3074876"/>
                </a:lnTo>
                <a:lnTo>
                  <a:pt x="483060" y="4556159"/>
                </a:lnTo>
                <a:lnTo>
                  <a:pt x="0" y="609687"/>
                </a:lnTo>
                <a:lnTo>
                  <a:pt x="7836" y="612367"/>
                </a:lnTo>
                <a:cubicBezTo>
                  <a:pt x="25349" y="620104"/>
                  <a:pt x="41483" y="627786"/>
                  <a:pt x="59804" y="632641"/>
                </a:cubicBezTo>
                <a:cubicBezTo>
                  <a:pt x="75146" y="654421"/>
                  <a:pt x="167365" y="632597"/>
                  <a:pt x="189088" y="635215"/>
                </a:cubicBezTo>
                <a:cubicBezTo>
                  <a:pt x="217440" y="623749"/>
                  <a:pt x="208344" y="626448"/>
                  <a:pt x="238402" y="617809"/>
                </a:cubicBezTo>
                <a:cubicBezTo>
                  <a:pt x="247394" y="590135"/>
                  <a:pt x="303125" y="595692"/>
                  <a:pt x="332970" y="587858"/>
                </a:cubicBezTo>
                <a:cubicBezTo>
                  <a:pt x="336621" y="563687"/>
                  <a:pt x="356128" y="555392"/>
                  <a:pt x="407552" y="528789"/>
                </a:cubicBezTo>
                <a:cubicBezTo>
                  <a:pt x="410625" y="501558"/>
                  <a:pt x="481949" y="526749"/>
                  <a:pt x="497934" y="483200"/>
                </a:cubicBezTo>
                <a:cubicBezTo>
                  <a:pt x="501858" y="484200"/>
                  <a:pt x="506013" y="484811"/>
                  <a:pt x="510273" y="485018"/>
                </a:cubicBezTo>
                <a:cubicBezTo>
                  <a:pt x="535011" y="486222"/>
                  <a:pt x="557770" y="473768"/>
                  <a:pt x="561099" y="457203"/>
                </a:cubicBezTo>
                <a:cubicBezTo>
                  <a:pt x="592709" y="393031"/>
                  <a:pt x="657171" y="417531"/>
                  <a:pt x="705102" y="380672"/>
                </a:cubicBezTo>
                <a:cubicBezTo>
                  <a:pt x="762904" y="342107"/>
                  <a:pt x="753762" y="341220"/>
                  <a:pt x="800404" y="270755"/>
                </a:cubicBezTo>
                <a:cubicBezTo>
                  <a:pt x="821510" y="277286"/>
                  <a:pt x="831930" y="272279"/>
                  <a:pt x="842353" y="257559"/>
                </a:cubicBezTo>
                <a:cubicBezTo>
                  <a:pt x="871396" y="239661"/>
                  <a:pt x="901151" y="269258"/>
                  <a:pt x="912247" y="235092"/>
                </a:cubicBezTo>
                <a:cubicBezTo>
                  <a:pt x="915193" y="239660"/>
                  <a:pt x="920652" y="240302"/>
                  <a:pt x="927247" y="239063"/>
                </a:cubicBezTo>
                <a:lnTo>
                  <a:pt x="933425" y="236995"/>
                </a:lnTo>
                <a:lnTo>
                  <a:pt x="934108" y="237279"/>
                </a:lnTo>
                <a:lnTo>
                  <a:pt x="935368" y="236344"/>
                </a:lnTo>
                <a:lnTo>
                  <a:pt x="949059" y="231759"/>
                </a:lnTo>
                <a:cubicBezTo>
                  <a:pt x="964033" y="225857"/>
                  <a:pt x="978036" y="220629"/>
                  <a:pt x="980035" y="232451"/>
                </a:cubicBezTo>
                <a:cubicBezTo>
                  <a:pt x="988861" y="233151"/>
                  <a:pt x="994474" y="231910"/>
                  <a:pt x="998443" y="229669"/>
                </a:cubicBezTo>
                <a:cubicBezTo>
                  <a:pt x="1006381" y="225191"/>
                  <a:pt x="1007750" y="216720"/>
                  <a:pt x="1015140" y="211809"/>
                </a:cubicBezTo>
                <a:lnTo>
                  <a:pt x="1027653" y="209075"/>
                </a:lnTo>
                <a:lnTo>
                  <a:pt x="1029989" y="206615"/>
                </a:lnTo>
                <a:lnTo>
                  <a:pt x="1036851" y="201625"/>
                </a:lnTo>
                <a:lnTo>
                  <a:pt x="1029120" y="198042"/>
                </a:lnTo>
                <a:cubicBezTo>
                  <a:pt x="1021104" y="195096"/>
                  <a:pt x="1101729" y="180798"/>
                  <a:pt x="1113256" y="173389"/>
                </a:cubicBezTo>
                <a:lnTo>
                  <a:pt x="1184710" y="152398"/>
                </a:lnTo>
                <a:lnTo>
                  <a:pt x="1310965" y="166725"/>
                </a:lnTo>
                <a:cubicBezTo>
                  <a:pt x="1336372" y="131696"/>
                  <a:pt x="1403197" y="140119"/>
                  <a:pt x="1430934" y="119950"/>
                </a:cubicBezTo>
                <a:lnTo>
                  <a:pt x="1463118" y="119757"/>
                </a:lnTo>
                <a:lnTo>
                  <a:pt x="1493444" y="128262"/>
                </a:lnTo>
                <a:lnTo>
                  <a:pt x="1493168" y="131301"/>
                </a:lnTo>
                <a:cubicBezTo>
                  <a:pt x="1493827" y="133297"/>
                  <a:pt x="1495475" y="133471"/>
                  <a:pt x="1497974" y="132687"/>
                </a:cubicBezTo>
                <a:lnTo>
                  <a:pt x="1502355" y="130762"/>
                </a:lnTo>
                <a:lnTo>
                  <a:pt x="1508100" y="132372"/>
                </a:lnTo>
                <a:lnTo>
                  <a:pt x="1523822" y="135958"/>
                </a:lnTo>
                <a:lnTo>
                  <a:pt x="1528971" y="142145"/>
                </a:lnTo>
                <a:cubicBezTo>
                  <a:pt x="1544182" y="151821"/>
                  <a:pt x="1579536" y="139768"/>
                  <a:pt x="1590631" y="154682"/>
                </a:cubicBezTo>
                <a:lnTo>
                  <a:pt x="1609537" y="150462"/>
                </a:lnTo>
                <a:lnTo>
                  <a:pt x="1631335" y="160532"/>
                </a:lnTo>
                <a:cubicBezTo>
                  <a:pt x="1651445" y="168813"/>
                  <a:pt x="1672155" y="173541"/>
                  <a:pt x="1693983" y="164048"/>
                </a:cubicBezTo>
                <a:cubicBezTo>
                  <a:pt x="1686705" y="185321"/>
                  <a:pt x="1748101" y="157604"/>
                  <a:pt x="1763575" y="175690"/>
                </a:cubicBezTo>
                <a:cubicBezTo>
                  <a:pt x="1773286" y="190711"/>
                  <a:pt x="1794179" y="185800"/>
                  <a:pt x="1812709" y="188883"/>
                </a:cubicBezTo>
                <a:cubicBezTo>
                  <a:pt x="1830479" y="202932"/>
                  <a:pt x="1918180" y="204037"/>
                  <a:pt x="1945879" y="197052"/>
                </a:cubicBezTo>
                <a:cubicBezTo>
                  <a:pt x="1955185" y="193416"/>
                  <a:pt x="1964727" y="191072"/>
                  <a:pt x="1974418" y="189712"/>
                </a:cubicBezTo>
                <a:lnTo>
                  <a:pt x="2235555" y="226659"/>
                </a:lnTo>
                <a:cubicBezTo>
                  <a:pt x="2235555" y="166322"/>
                  <a:pt x="2881775" y="274380"/>
                  <a:pt x="2881775" y="21404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5DE0E-C042-BAA4-57DE-9B263BB94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060" y="5097439"/>
            <a:ext cx="9908274" cy="7915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Historical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C92B6-1B90-6F2A-5AF5-4278D4C2F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" y="5957249"/>
            <a:ext cx="10744200" cy="49131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1800" spc="160" dirty="0"/>
              <a:t>Indigenous Dispossession via Treaties and Land Cessions 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BBFDD63-AD5F-4E42-979B-2FBDE345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855" y="781186"/>
            <a:ext cx="5217258" cy="402964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C700A9C2-5B99-488A-8884-76AB40DEF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823294" y="457200"/>
            <a:ext cx="1186379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4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map of different cities&#10;&#10;Description automatically generated">
            <a:extLst>
              <a:ext uri="{FF2B5EF4-FFF2-40B4-BE49-F238E27FC236}">
                <a16:creationId xmlns:a16="http://schemas.microsoft.com/office/drawing/2014/main" id="{DD34F83A-0EFC-0E8E-1FA7-B7FE056DC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651" y="1471517"/>
            <a:ext cx="4925667" cy="2709116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ABDB02C-700D-4121-B1D1-CCB58F4BE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339" y="781186"/>
            <a:ext cx="5217258" cy="4029649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0B1B938D-F136-428F-BAEA-A69ADA053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5513" y="437651"/>
            <a:ext cx="1084027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4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map of the united states&#10;&#10;Description automatically generated">
            <a:extLst>
              <a:ext uri="{FF2B5EF4-FFF2-40B4-BE49-F238E27FC236}">
                <a16:creationId xmlns:a16="http://schemas.microsoft.com/office/drawing/2014/main" id="{B4E78F26-C715-BA6F-7C11-693847578C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0135" y="1582345"/>
            <a:ext cx="4925667" cy="24874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830E8E-DC6B-44E7-F295-2802ED7A6E15}"/>
              </a:ext>
            </a:extLst>
          </p:cNvPr>
          <p:cNvSpPr txBox="1"/>
          <p:nvPr/>
        </p:nvSpPr>
        <p:spPr>
          <a:xfrm>
            <a:off x="1812970" y="4339566"/>
            <a:ext cx="3207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7"/>
              </a:rPr>
              <a:t>Interactive Native Land Map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ACB44F-3A0A-8E80-F68A-42C46F2082B5}"/>
              </a:ext>
            </a:extLst>
          </p:cNvPr>
          <p:cNvSpPr txBox="1"/>
          <p:nvPr/>
        </p:nvSpPr>
        <p:spPr>
          <a:xfrm>
            <a:off x="6718852" y="4339566"/>
            <a:ext cx="4081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8"/>
              </a:rPr>
              <a:t>The Invasion of America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95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9" name="Rectangle 1058">
            <a:extLst>
              <a:ext uri="{FF2B5EF4-FFF2-40B4-BE49-F238E27FC236}">
                <a16:creationId xmlns:a16="http://schemas.microsoft.com/office/drawing/2014/main" id="{B39AA5DD-3B77-453E-A9CB-CB963ECD3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1" name="Freeform: Shape 1060">
            <a:extLst>
              <a:ext uri="{FF2B5EF4-FFF2-40B4-BE49-F238E27FC236}">
                <a16:creationId xmlns:a16="http://schemas.microsoft.com/office/drawing/2014/main" id="{D9CAE975-87E2-4C2A-B56B-A0D2B9C0C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4200" y="0"/>
            <a:ext cx="5257800" cy="6858000"/>
          </a:xfrm>
          <a:custGeom>
            <a:avLst/>
            <a:gdLst>
              <a:gd name="connsiteX0" fmla="*/ 1759499 w 5528543"/>
              <a:gd name="connsiteY0" fmla="*/ 0 h 6858000"/>
              <a:gd name="connsiteX1" fmla="*/ 3904695 w 5528543"/>
              <a:gd name="connsiteY1" fmla="*/ 0 h 6858000"/>
              <a:gd name="connsiteX2" fmla="*/ 5310577 w 5528543"/>
              <a:gd name="connsiteY2" fmla="*/ 0 h 6858000"/>
              <a:gd name="connsiteX3" fmla="*/ 5528543 w 5528543"/>
              <a:gd name="connsiteY3" fmla="*/ 0 h 6858000"/>
              <a:gd name="connsiteX4" fmla="*/ 5528543 w 5528543"/>
              <a:gd name="connsiteY4" fmla="*/ 6858000 h 6858000"/>
              <a:gd name="connsiteX5" fmla="*/ 5310577 w 5528543"/>
              <a:gd name="connsiteY5" fmla="*/ 6858000 h 6858000"/>
              <a:gd name="connsiteX6" fmla="*/ 3904695 w 5528543"/>
              <a:gd name="connsiteY6" fmla="*/ 6858000 h 6858000"/>
              <a:gd name="connsiteX7" fmla="*/ 669 w 5528543"/>
              <a:gd name="connsiteY7" fmla="*/ 6858000 h 6858000"/>
              <a:gd name="connsiteX8" fmla="*/ 0 w 5528543"/>
              <a:gd name="connsiteY8" fmla="*/ 6854735 h 6858000"/>
              <a:gd name="connsiteX9" fmla="*/ 30525 w 5528543"/>
              <a:gd name="connsiteY9" fmla="*/ 6817671 h 6858000"/>
              <a:gd name="connsiteX10" fmla="*/ 69383 w 5528543"/>
              <a:gd name="connsiteY10" fmla="*/ 6677133 h 6858000"/>
              <a:gd name="connsiteX11" fmla="*/ 134236 w 5528543"/>
              <a:gd name="connsiteY11" fmla="*/ 6572868 h 6858000"/>
              <a:gd name="connsiteX12" fmla="*/ 195101 w 5528543"/>
              <a:gd name="connsiteY12" fmla="*/ 6507507 h 6858000"/>
              <a:gd name="connsiteX13" fmla="*/ 252573 w 5528543"/>
              <a:gd name="connsiteY13" fmla="*/ 6484720 h 6858000"/>
              <a:gd name="connsiteX14" fmla="*/ 358773 w 5528543"/>
              <a:gd name="connsiteY14" fmla="*/ 6421138 h 6858000"/>
              <a:gd name="connsiteX15" fmla="*/ 497514 w 5528543"/>
              <a:gd name="connsiteY15" fmla="*/ 6303563 h 6858000"/>
              <a:gd name="connsiteX16" fmla="*/ 537790 w 5528543"/>
              <a:gd name="connsiteY16" fmla="*/ 6239549 h 6858000"/>
              <a:gd name="connsiteX17" fmla="*/ 572164 w 5528543"/>
              <a:gd name="connsiteY17" fmla="*/ 6116349 h 6858000"/>
              <a:gd name="connsiteX18" fmla="*/ 577292 w 5528543"/>
              <a:gd name="connsiteY18" fmla="*/ 6004088 h 6858000"/>
              <a:gd name="connsiteX19" fmla="*/ 571376 w 5528543"/>
              <a:gd name="connsiteY19" fmla="*/ 5919073 h 6858000"/>
              <a:gd name="connsiteX20" fmla="*/ 564593 w 5528543"/>
              <a:gd name="connsiteY20" fmla="*/ 5913497 h 6858000"/>
              <a:gd name="connsiteX21" fmla="*/ 566766 w 5528543"/>
              <a:gd name="connsiteY21" fmla="*/ 5907450 h 6858000"/>
              <a:gd name="connsiteX22" fmla="*/ 575155 w 5528543"/>
              <a:gd name="connsiteY22" fmla="*/ 5905748 h 6858000"/>
              <a:gd name="connsiteX23" fmla="*/ 586149 w 5528543"/>
              <a:gd name="connsiteY23" fmla="*/ 5856983 h 6858000"/>
              <a:gd name="connsiteX24" fmla="*/ 585781 w 5528543"/>
              <a:gd name="connsiteY24" fmla="*/ 5797040 h 6858000"/>
              <a:gd name="connsiteX25" fmla="*/ 626327 w 5528543"/>
              <a:gd name="connsiteY25" fmla="*/ 5748236 h 6858000"/>
              <a:gd name="connsiteX26" fmla="*/ 657278 w 5528543"/>
              <a:gd name="connsiteY26" fmla="*/ 5689975 h 6858000"/>
              <a:gd name="connsiteX27" fmla="*/ 676040 w 5528543"/>
              <a:gd name="connsiteY27" fmla="*/ 5655303 h 6858000"/>
              <a:gd name="connsiteX28" fmla="*/ 707161 w 5528543"/>
              <a:gd name="connsiteY28" fmla="*/ 5550040 h 6858000"/>
              <a:gd name="connsiteX29" fmla="*/ 735604 w 5528543"/>
              <a:gd name="connsiteY29" fmla="*/ 5385783 h 6858000"/>
              <a:gd name="connsiteX30" fmla="*/ 754663 w 5528543"/>
              <a:gd name="connsiteY30" fmla="*/ 5297395 h 6858000"/>
              <a:gd name="connsiteX31" fmla="*/ 759976 w 5528543"/>
              <a:gd name="connsiteY31" fmla="*/ 5228252 h 6858000"/>
              <a:gd name="connsiteX32" fmla="*/ 786949 w 5528543"/>
              <a:gd name="connsiteY32" fmla="*/ 5131464 h 6858000"/>
              <a:gd name="connsiteX33" fmla="*/ 821255 w 5528543"/>
              <a:gd name="connsiteY33" fmla="*/ 5022538 h 6858000"/>
              <a:gd name="connsiteX34" fmla="*/ 841970 w 5528543"/>
              <a:gd name="connsiteY34" fmla="*/ 4979966 h 6858000"/>
              <a:gd name="connsiteX35" fmla="*/ 861269 w 5528543"/>
              <a:gd name="connsiteY35" fmla="*/ 4951066 h 6858000"/>
              <a:gd name="connsiteX36" fmla="*/ 906713 w 5528543"/>
              <a:gd name="connsiteY36" fmla="*/ 4866311 h 6858000"/>
              <a:gd name="connsiteX37" fmla="*/ 927487 w 5528543"/>
              <a:gd name="connsiteY37" fmla="*/ 4740903 h 6858000"/>
              <a:gd name="connsiteX38" fmla="*/ 947680 w 5528543"/>
              <a:gd name="connsiteY38" fmla="*/ 4670283 h 6858000"/>
              <a:gd name="connsiteX39" fmla="*/ 965225 w 5528543"/>
              <a:gd name="connsiteY39" fmla="*/ 4653658 h 6858000"/>
              <a:gd name="connsiteX40" fmla="*/ 986183 w 5528543"/>
              <a:gd name="connsiteY40" fmla="*/ 4585233 h 6858000"/>
              <a:gd name="connsiteX41" fmla="*/ 1012406 w 5528543"/>
              <a:gd name="connsiteY41" fmla="*/ 4505640 h 6858000"/>
              <a:gd name="connsiteX42" fmla="*/ 1040941 w 5528543"/>
              <a:gd name="connsiteY42" fmla="*/ 4244689 h 6858000"/>
              <a:gd name="connsiteX43" fmla="*/ 1124734 w 5528543"/>
              <a:gd name="connsiteY43" fmla="*/ 3938155 h 6858000"/>
              <a:gd name="connsiteX44" fmla="*/ 1205920 w 5528543"/>
              <a:gd name="connsiteY44" fmla="*/ 3758011 h 6858000"/>
              <a:gd name="connsiteX45" fmla="*/ 1196614 w 5528543"/>
              <a:gd name="connsiteY45" fmla="*/ 3737602 h 6858000"/>
              <a:gd name="connsiteX46" fmla="*/ 1194401 w 5528543"/>
              <a:gd name="connsiteY46" fmla="*/ 3716570 h 6858000"/>
              <a:gd name="connsiteX47" fmla="*/ 1196607 w 5528543"/>
              <a:gd name="connsiteY47" fmla="*/ 3714578 h 6858000"/>
              <a:gd name="connsiteX48" fmla="*/ 1201396 w 5528543"/>
              <a:gd name="connsiteY48" fmla="*/ 3691864 h 6858000"/>
              <a:gd name="connsiteX49" fmla="*/ 1207186 w 5528543"/>
              <a:gd name="connsiteY49" fmla="*/ 3584782 h 6858000"/>
              <a:gd name="connsiteX50" fmla="*/ 1209117 w 5528543"/>
              <a:gd name="connsiteY50" fmla="*/ 3584567 h 6858000"/>
              <a:gd name="connsiteX51" fmla="*/ 1213912 w 5528543"/>
              <a:gd name="connsiteY51" fmla="*/ 3578807 h 6858000"/>
              <a:gd name="connsiteX52" fmla="*/ 1203726 w 5528543"/>
              <a:gd name="connsiteY52" fmla="*/ 3539531 h 6858000"/>
              <a:gd name="connsiteX53" fmla="*/ 1167617 w 5528543"/>
              <a:gd name="connsiteY53" fmla="*/ 3403066 h 6858000"/>
              <a:gd name="connsiteX54" fmla="*/ 1131308 w 5528543"/>
              <a:gd name="connsiteY54" fmla="*/ 3210910 h 6858000"/>
              <a:gd name="connsiteX55" fmla="*/ 1120357 w 5528543"/>
              <a:gd name="connsiteY55" fmla="*/ 3107606 h 6858000"/>
              <a:gd name="connsiteX56" fmla="*/ 1114768 w 5528543"/>
              <a:gd name="connsiteY56" fmla="*/ 3058641 h 6858000"/>
              <a:gd name="connsiteX57" fmla="*/ 1092818 w 5528543"/>
              <a:gd name="connsiteY57" fmla="*/ 2907435 h 6858000"/>
              <a:gd name="connsiteX58" fmla="*/ 1039428 w 5528543"/>
              <a:gd name="connsiteY58" fmla="*/ 2723336 h 6858000"/>
              <a:gd name="connsiteX59" fmla="*/ 1040268 w 5528543"/>
              <a:gd name="connsiteY59" fmla="*/ 2590733 h 6858000"/>
              <a:gd name="connsiteX60" fmla="*/ 1040608 w 5528543"/>
              <a:gd name="connsiteY60" fmla="*/ 2512397 h 6858000"/>
              <a:gd name="connsiteX61" fmla="*/ 1097157 w 5528543"/>
              <a:gd name="connsiteY61" fmla="*/ 2244818 h 6858000"/>
              <a:gd name="connsiteX62" fmla="*/ 1127126 w 5528543"/>
              <a:gd name="connsiteY62" fmla="*/ 2146163 h 6858000"/>
              <a:gd name="connsiteX63" fmla="*/ 1155212 w 5528543"/>
              <a:gd name="connsiteY63" fmla="*/ 2017866 h 6858000"/>
              <a:gd name="connsiteX64" fmla="*/ 1159278 w 5528543"/>
              <a:gd name="connsiteY64" fmla="*/ 2013528 h 6858000"/>
              <a:gd name="connsiteX65" fmla="*/ 1166471 w 5528543"/>
              <a:gd name="connsiteY65" fmla="*/ 1993014 h 6858000"/>
              <a:gd name="connsiteX66" fmla="*/ 1195093 w 5528543"/>
              <a:gd name="connsiteY66" fmla="*/ 1953062 h 6858000"/>
              <a:gd name="connsiteX67" fmla="*/ 1217864 w 5528543"/>
              <a:gd name="connsiteY67" fmla="*/ 1905954 h 6858000"/>
              <a:gd name="connsiteX68" fmla="*/ 1235554 w 5528543"/>
              <a:gd name="connsiteY68" fmla="*/ 1840432 h 6858000"/>
              <a:gd name="connsiteX69" fmla="*/ 1266848 w 5528543"/>
              <a:gd name="connsiteY69" fmla="*/ 1708767 h 6858000"/>
              <a:gd name="connsiteX70" fmla="*/ 1294413 w 5528543"/>
              <a:gd name="connsiteY70" fmla="*/ 1586583 h 6858000"/>
              <a:gd name="connsiteX71" fmla="*/ 1317678 w 5528543"/>
              <a:gd name="connsiteY71" fmla="*/ 1530627 h 6858000"/>
              <a:gd name="connsiteX72" fmla="*/ 1367570 w 5528543"/>
              <a:gd name="connsiteY72" fmla="*/ 1434769 h 6858000"/>
              <a:gd name="connsiteX73" fmla="*/ 1396378 w 5528543"/>
              <a:gd name="connsiteY73" fmla="*/ 1319995 h 6858000"/>
              <a:gd name="connsiteX74" fmla="*/ 1408122 w 5528543"/>
              <a:gd name="connsiteY74" fmla="*/ 1187519 h 6858000"/>
              <a:gd name="connsiteX75" fmla="*/ 1412257 w 5528543"/>
              <a:gd name="connsiteY75" fmla="*/ 1126129 h 6858000"/>
              <a:gd name="connsiteX76" fmla="*/ 1432641 w 5528543"/>
              <a:gd name="connsiteY76" fmla="*/ 845085 h 6858000"/>
              <a:gd name="connsiteX77" fmla="*/ 1465735 w 5528543"/>
              <a:gd name="connsiteY77" fmla="*/ 738314 h 6858000"/>
              <a:gd name="connsiteX78" fmla="*/ 1486977 w 5528543"/>
              <a:gd name="connsiteY78" fmla="*/ 662155 h 6858000"/>
              <a:gd name="connsiteX79" fmla="*/ 1521975 w 5528543"/>
              <a:gd name="connsiteY79" fmla="*/ 585436 h 6858000"/>
              <a:gd name="connsiteX80" fmla="*/ 1567705 w 5528543"/>
              <a:gd name="connsiteY80" fmla="*/ 539385 h 6858000"/>
              <a:gd name="connsiteX81" fmla="*/ 1580083 w 5528543"/>
              <a:gd name="connsiteY81" fmla="*/ 483704 h 6858000"/>
              <a:gd name="connsiteX82" fmla="*/ 1565918 w 5528543"/>
              <a:gd name="connsiteY82" fmla="*/ 443202 h 6858000"/>
              <a:gd name="connsiteX83" fmla="*/ 1619987 w 5528543"/>
              <a:gd name="connsiteY83" fmla="*/ 344071 h 6858000"/>
              <a:gd name="connsiteX84" fmla="*/ 1647783 w 5528543"/>
              <a:gd name="connsiteY84" fmla="*/ 271471 h 6858000"/>
              <a:gd name="connsiteX85" fmla="*/ 1669190 w 5528543"/>
              <a:gd name="connsiteY85" fmla="*/ 209522 h 6858000"/>
              <a:gd name="connsiteX86" fmla="*/ 1724715 w 5528543"/>
              <a:gd name="connsiteY86" fmla="*/ 88743 h 6858000"/>
              <a:gd name="connsiteX87" fmla="*/ 1746956 w 5528543"/>
              <a:gd name="connsiteY87" fmla="*/ 302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528543" h="6858000">
                <a:moveTo>
                  <a:pt x="1759499" y="0"/>
                </a:moveTo>
                <a:lnTo>
                  <a:pt x="3904695" y="0"/>
                </a:lnTo>
                <a:lnTo>
                  <a:pt x="5310577" y="0"/>
                </a:lnTo>
                <a:lnTo>
                  <a:pt x="5528543" y="0"/>
                </a:lnTo>
                <a:lnTo>
                  <a:pt x="5528543" y="6858000"/>
                </a:lnTo>
                <a:lnTo>
                  <a:pt x="5310577" y="6858000"/>
                </a:lnTo>
                <a:lnTo>
                  <a:pt x="3904695" y="6858000"/>
                </a:lnTo>
                <a:lnTo>
                  <a:pt x="669" y="6858000"/>
                </a:lnTo>
                <a:lnTo>
                  <a:pt x="0" y="6854735"/>
                </a:lnTo>
                <a:cubicBezTo>
                  <a:pt x="4320" y="6835316"/>
                  <a:pt x="23406" y="6852988"/>
                  <a:pt x="30525" y="6817671"/>
                </a:cubicBezTo>
                <a:cubicBezTo>
                  <a:pt x="8775" y="6736223"/>
                  <a:pt x="58617" y="6726319"/>
                  <a:pt x="69383" y="6677133"/>
                </a:cubicBezTo>
                <a:cubicBezTo>
                  <a:pt x="88306" y="6626893"/>
                  <a:pt x="108839" y="6595424"/>
                  <a:pt x="134236" y="6572868"/>
                </a:cubicBezTo>
                <a:cubicBezTo>
                  <a:pt x="156661" y="6594379"/>
                  <a:pt x="174866" y="6478760"/>
                  <a:pt x="195101" y="6507507"/>
                </a:cubicBezTo>
                <a:cubicBezTo>
                  <a:pt x="224705" y="6508098"/>
                  <a:pt x="225931" y="6486081"/>
                  <a:pt x="252573" y="6484720"/>
                </a:cubicBezTo>
                <a:cubicBezTo>
                  <a:pt x="298165" y="6454530"/>
                  <a:pt x="283200" y="6436672"/>
                  <a:pt x="358773" y="6421138"/>
                </a:cubicBezTo>
                <a:cubicBezTo>
                  <a:pt x="398923" y="6403245"/>
                  <a:pt x="454119" y="6327035"/>
                  <a:pt x="497514" y="6303563"/>
                </a:cubicBezTo>
                <a:lnTo>
                  <a:pt x="537790" y="6239549"/>
                </a:lnTo>
                <a:lnTo>
                  <a:pt x="572164" y="6116349"/>
                </a:lnTo>
                <a:cubicBezTo>
                  <a:pt x="581691" y="6061466"/>
                  <a:pt x="553809" y="6021520"/>
                  <a:pt x="577292" y="6004088"/>
                </a:cubicBezTo>
                <a:cubicBezTo>
                  <a:pt x="575038" y="5976855"/>
                  <a:pt x="546144" y="5942654"/>
                  <a:pt x="571376" y="5919073"/>
                </a:cubicBezTo>
                <a:cubicBezTo>
                  <a:pt x="566077" y="5918981"/>
                  <a:pt x="564381" y="5916856"/>
                  <a:pt x="564593" y="5913497"/>
                </a:cubicBezTo>
                <a:lnTo>
                  <a:pt x="566766" y="5907450"/>
                </a:lnTo>
                <a:lnTo>
                  <a:pt x="575155" y="5905748"/>
                </a:lnTo>
                <a:cubicBezTo>
                  <a:pt x="605003" y="5897299"/>
                  <a:pt x="577009" y="5884316"/>
                  <a:pt x="586149" y="5856983"/>
                </a:cubicBezTo>
                <a:cubicBezTo>
                  <a:pt x="588914" y="5843589"/>
                  <a:pt x="592823" y="5796003"/>
                  <a:pt x="585781" y="5797040"/>
                </a:cubicBezTo>
                <a:lnTo>
                  <a:pt x="626327" y="5748236"/>
                </a:lnTo>
                <a:cubicBezTo>
                  <a:pt x="611888" y="5707707"/>
                  <a:pt x="649835" y="5722935"/>
                  <a:pt x="657278" y="5689975"/>
                </a:cubicBezTo>
                <a:cubicBezTo>
                  <a:pt x="654705" y="5669664"/>
                  <a:pt x="658271" y="5659283"/>
                  <a:pt x="676040" y="5655303"/>
                </a:cubicBezTo>
                <a:cubicBezTo>
                  <a:pt x="661611" y="5559721"/>
                  <a:pt x="694203" y="5618650"/>
                  <a:pt x="707161" y="5550040"/>
                </a:cubicBezTo>
                <a:cubicBezTo>
                  <a:pt x="714819" y="5488161"/>
                  <a:pt x="755766" y="5467339"/>
                  <a:pt x="735604" y="5385783"/>
                </a:cubicBezTo>
                <a:cubicBezTo>
                  <a:pt x="727278" y="5367172"/>
                  <a:pt x="750601" y="5323651"/>
                  <a:pt x="754663" y="5297395"/>
                </a:cubicBezTo>
                <a:cubicBezTo>
                  <a:pt x="758725" y="5271140"/>
                  <a:pt x="756809" y="5229214"/>
                  <a:pt x="759976" y="5228252"/>
                </a:cubicBezTo>
                <a:cubicBezTo>
                  <a:pt x="768231" y="5195810"/>
                  <a:pt x="772927" y="5175275"/>
                  <a:pt x="786949" y="5131464"/>
                </a:cubicBezTo>
                <a:cubicBezTo>
                  <a:pt x="801276" y="5108383"/>
                  <a:pt x="832948" y="5055368"/>
                  <a:pt x="821255" y="5022538"/>
                </a:cubicBezTo>
                <a:cubicBezTo>
                  <a:pt x="840209" y="5032227"/>
                  <a:pt x="822809" y="4985824"/>
                  <a:pt x="841970" y="4979966"/>
                </a:cubicBezTo>
                <a:cubicBezTo>
                  <a:pt x="857441" y="4977141"/>
                  <a:pt x="855768" y="4962405"/>
                  <a:pt x="861269" y="4951066"/>
                </a:cubicBezTo>
                <a:cubicBezTo>
                  <a:pt x="876960" y="4942772"/>
                  <a:pt x="909378" y="4885963"/>
                  <a:pt x="906713" y="4866311"/>
                </a:cubicBezTo>
                <a:cubicBezTo>
                  <a:pt x="918384" y="4823029"/>
                  <a:pt x="917484" y="4773574"/>
                  <a:pt x="927487" y="4740903"/>
                </a:cubicBezTo>
                <a:lnTo>
                  <a:pt x="947680" y="4670283"/>
                </a:lnTo>
                <a:lnTo>
                  <a:pt x="965225" y="4653658"/>
                </a:lnTo>
                <a:lnTo>
                  <a:pt x="986183" y="4585233"/>
                </a:lnTo>
                <a:cubicBezTo>
                  <a:pt x="1007243" y="4543318"/>
                  <a:pt x="958482" y="4533495"/>
                  <a:pt x="1012406" y="4505640"/>
                </a:cubicBezTo>
                <a:cubicBezTo>
                  <a:pt x="1019119" y="4420107"/>
                  <a:pt x="1057326" y="4328720"/>
                  <a:pt x="1040941" y="4244689"/>
                </a:cubicBezTo>
                <a:cubicBezTo>
                  <a:pt x="1062518" y="4150823"/>
                  <a:pt x="1102208" y="4019569"/>
                  <a:pt x="1124734" y="3938155"/>
                </a:cubicBezTo>
                <a:cubicBezTo>
                  <a:pt x="1150196" y="3872997"/>
                  <a:pt x="1156281" y="3808255"/>
                  <a:pt x="1205920" y="3758011"/>
                </a:cubicBezTo>
                <a:cubicBezTo>
                  <a:pt x="1201344" y="3751636"/>
                  <a:pt x="1198400" y="3744772"/>
                  <a:pt x="1196614" y="3737602"/>
                </a:cubicBezTo>
                <a:lnTo>
                  <a:pt x="1194401" y="3716570"/>
                </a:lnTo>
                <a:lnTo>
                  <a:pt x="1196607" y="3714578"/>
                </a:lnTo>
                <a:cubicBezTo>
                  <a:pt x="1202573" y="3704631"/>
                  <a:pt x="1203170" y="3697594"/>
                  <a:pt x="1201396" y="3691864"/>
                </a:cubicBezTo>
                <a:lnTo>
                  <a:pt x="1207186" y="3584782"/>
                </a:lnTo>
                <a:lnTo>
                  <a:pt x="1209117" y="3584567"/>
                </a:lnTo>
                <a:lnTo>
                  <a:pt x="1213912" y="3578807"/>
                </a:lnTo>
                <a:lnTo>
                  <a:pt x="1203726" y="3539531"/>
                </a:lnTo>
                <a:cubicBezTo>
                  <a:pt x="1192404" y="3504382"/>
                  <a:pt x="1172221" y="3434840"/>
                  <a:pt x="1167617" y="3403066"/>
                </a:cubicBezTo>
                <a:cubicBezTo>
                  <a:pt x="1143606" y="3292055"/>
                  <a:pt x="1140339" y="3266301"/>
                  <a:pt x="1131308" y="3210910"/>
                </a:cubicBezTo>
                <a:cubicBezTo>
                  <a:pt x="1123492" y="3176687"/>
                  <a:pt x="1127988" y="3124379"/>
                  <a:pt x="1120357" y="3107606"/>
                </a:cubicBezTo>
                <a:cubicBezTo>
                  <a:pt x="1117019" y="3093623"/>
                  <a:pt x="1085999" y="3069753"/>
                  <a:pt x="1114768" y="3058641"/>
                </a:cubicBezTo>
                <a:cubicBezTo>
                  <a:pt x="1077906" y="2983214"/>
                  <a:pt x="1110660" y="2970024"/>
                  <a:pt x="1092818" y="2907435"/>
                </a:cubicBezTo>
                <a:cubicBezTo>
                  <a:pt x="1028591" y="2834639"/>
                  <a:pt x="1083733" y="2766185"/>
                  <a:pt x="1039428" y="2723336"/>
                </a:cubicBezTo>
                <a:cubicBezTo>
                  <a:pt x="1039560" y="2661028"/>
                  <a:pt x="1038802" y="2624620"/>
                  <a:pt x="1040268" y="2590733"/>
                </a:cubicBezTo>
                <a:cubicBezTo>
                  <a:pt x="1045313" y="2570751"/>
                  <a:pt x="1026808" y="2531355"/>
                  <a:pt x="1040608" y="2512397"/>
                </a:cubicBezTo>
                <a:cubicBezTo>
                  <a:pt x="1054683" y="2384179"/>
                  <a:pt x="1060527" y="2350519"/>
                  <a:pt x="1097157" y="2244818"/>
                </a:cubicBezTo>
                <a:cubicBezTo>
                  <a:pt x="1115722" y="2202195"/>
                  <a:pt x="1103418" y="2201290"/>
                  <a:pt x="1127126" y="2146163"/>
                </a:cubicBezTo>
                <a:cubicBezTo>
                  <a:pt x="1136803" y="2108337"/>
                  <a:pt x="1151124" y="2043146"/>
                  <a:pt x="1155212" y="2017866"/>
                </a:cubicBezTo>
                <a:lnTo>
                  <a:pt x="1159278" y="2013528"/>
                </a:lnTo>
                <a:lnTo>
                  <a:pt x="1166471" y="1993014"/>
                </a:lnTo>
                <a:lnTo>
                  <a:pt x="1195093" y="1953062"/>
                </a:lnTo>
                <a:lnTo>
                  <a:pt x="1217864" y="1905954"/>
                </a:lnTo>
                <a:cubicBezTo>
                  <a:pt x="1223211" y="1894840"/>
                  <a:pt x="1234533" y="1855498"/>
                  <a:pt x="1235554" y="1840432"/>
                </a:cubicBezTo>
                <a:cubicBezTo>
                  <a:pt x="1253483" y="1780381"/>
                  <a:pt x="1236467" y="1786577"/>
                  <a:pt x="1266848" y="1708767"/>
                </a:cubicBezTo>
                <a:cubicBezTo>
                  <a:pt x="1281103" y="1652489"/>
                  <a:pt x="1282131" y="1620718"/>
                  <a:pt x="1294413" y="1586583"/>
                </a:cubicBezTo>
                <a:cubicBezTo>
                  <a:pt x="1317435" y="1577994"/>
                  <a:pt x="1294206" y="1519183"/>
                  <a:pt x="1317678" y="1530627"/>
                </a:cubicBezTo>
                <a:cubicBezTo>
                  <a:pt x="1301990" y="1488989"/>
                  <a:pt x="1351195" y="1465275"/>
                  <a:pt x="1367570" y="1434769"/>
                </a:cubicBezTo>
                <a:cubicBezTo>
                  <a:pt x="1384958" y="1397475"/>
                  <a:pt x="1378831" y="1389353"/>
                  <a:pt x="1396378" y="1319995"/>
                </a:cubicBezTo>
                <a:cubicBezTo>
                  <a:pt x="1376540" y="1282982"/>
                  <a:pt x="1431403" y="1254296"/>
                  <a:pt x="1408122" y="1187519"/>
                </a:cubicBezTo>
                <a:cubicBezTo>
                  <a:pt x="1410768" y="1155843"/>
                  <a:pt x="1408169" y="1183202"/>
                  <a:pt x="1412257" y="1126129"/>
                </a:cubicBezTo>
                <a:cubicBezTo>
                  <a:pt x="1414570" y="1010772"/>
                  <a:pt x="1426113" y="925191"/>
                  <a:pt x="1432641" y="845085"/>
                </a:cubicBezTo>
                <a:cubicBezTo>
                  <a:pt x="1445307" y="756020"/>
                  <a:pt x="1449460" y="818700"/>
                  <a:pt x="1465735" y="738314"/>
                </a:cubicBezTo>
                <a:cubicBezTo>
                  <a:pt x="1487148" y="732212"/>
                  <a:pt x="1491016" y="688168"/>
                  <a:pt x="1486977" y="662155"/>
                </a:cubicBezTo>
                <a:cubicBezTo>
                  <a:pt x="1494543" y="619302"/>
                  <a:pt x="1541342" y="636841"/>
                  <a:pt x="1521975" y="585436"/>
                </a:cubicBezTo>
                <a:cubicBezTo>
                  <a:pt x="1545842" y="600781"/>
                  <a:pt x="1553017" y="561353"/>
                  <a:pt x="1567705" y="539385"/>
                </a:cubicBezTo>
                <a:cubicBezTo>
                  <a:pt x="1570242" y="522579"/>
                  <a:pt x="1553958" y="505036"/>
                  <a:pt x="1580083" y="483704"/>
                </a:cubicBezTo>
                <a:cubicBezTo>
                  <a:pt x="1591474" y="454204"/>
                  <a:pt x="1560405" y="477997"/>
                  <a:pt x="1565918" y="443202"/>
                </a:cubicBezTo>
                <a:cubicBezTo>
                  <a:pt x="1577209" y="402402"/>
                  <a:pt x="1587549" y="392200"/>
                  <a:pt x="1619987" y="344071"/>
                </a:cubicBezTo>
                <a:cubicBezTo>
                  <a:pt x="1615134" y="296339"/>
                  <a:pt x="1620970" y="326538"/>
                  <a:pt x="1647783" y="271471"/>
                </a:cubicBezTo>
                <a:cubicBezTo>
                  <a:pt x="1638480" y="242161"/>
                  <a:pt x="1650327" y="224527"/>
                  <a:pt x="1669190" y="209522"/>
                </a:cubicBezTo>
                <a:cubicBezTo>
                  <a:pt x="1678544" y="150782"/>
                  <a:pt x="1701043" y="150727"/>
                  <a:pt x="1724715" y="88743"/>
                </a:cubicBezTo>
                <a:cubicBezTo>
                  <a:pt x="1732123" y="68052"/>
                  <a:pt x="1739566" y="48699"/>
                  <a:pt x="1746956" y="30272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19E08F-F9C8-799E-324E-E462D6040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8" y="603623"/>
            <a:ext cx="6732156" cy="122200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1862 Moment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6B31D-C650-DD99-A046-ADCA30D1D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175" y="2118920"/>
            <a:ext cx="7238284" cy="4107021"/>
          </a:xfrm>
        </p:spPr>
        <p:txBody>
          <a:bodyPr>
            <a:normAutofit/>
          </a:bodyPr>
          <a:lstStyle/>
          <a:p>
            <a:r>
              <a:rPr lang="en-US" dirty="0">
                <a:ea typeface="Batang"/>
              </a:rPr>
              <a:t>Abraham Lincoln: elected 16</a:t>
            </a:r>
            <a:r>
              <a:rPr lang="en-US" baseline="30000" dirty="0">
                <a:ea typeface="Batang"/>
              </a:rPr>
              <a:t>th</a:t>
            </a:r>
            <a:r>
              <a:rPr lang="en-US" dirty="0">
                <a:ea typeface="Batang"/>
              </a:rPr>
              <a:t> president of the US, November 1860; inaugurated as president March 1861</a:t>
            </a:r>
          </a:p>
          <a:p>
            <a:r>
              <a:rPr lang="en-US" dirty="0">
                <a:ea typeface="Batang"/>
              </a:rPr>
              <a:t>Civil War: Confederate forces fire upon Fort Sumter, April 1862</a:t>
            </a:r>
          </a:p>
          <a:p>
            <a:r>
              <a:rPr lang="en-US" dirty="0">
                <a:ea typeface="Batang"/>
              </a:rPr>
              <a:t>Homestead Act: May 20, 1862</a:t>
            </a:r>
          </a:p>
          <a:p>
            <a:r>
              <a:rPr lang="en-US" dirty="0">
                <a:ea typeface="Batang"/>
              </a:rPr>
              <a:t>Pacific Railway Act: July 1, 1862</a:t>
            </a:r>
          </a:p>
          <a:p>
            <a:r>
              <a:rPr lang="en-US" dirty="0">
                <a:ea typeface="Batang"/>
              </a:rPr>
              <a:t>Morrill Act: July 2, 1862 </a:t>
            </a:r>
          </a:p>
          <a:p>
            <a:r>
              <a:rPr lang="en-US" dirty="0">
                <a:ea typeface="Batang"/>
              </a:rPr>
              <a:t>US-Dakota War: Tensions between Dakota and white settlers accelerate. Four Dakota men kill five white settlers, August 17, 1862 (Acton, Minnesota). Six-week war follows.</a:t>
            </a:r>
          </a:p>
          <a:p>
            <a:endParaRPr lang="en-US" dirty="0"/>
          </a:p>
        </p:txBody>
      </p:sp>
      <p:sp>
        <p:nvSpPr>
          <p:cNvPr id="1063" name="Freeform: Shape 1062">
            <a:extLst>
              <a:ext uri="{FF2B5EF4-FFF2-40B4-BE49-F238E27FC236}">
                <a16:creationId xmlns:a16="http://schemas.microsoft.com/office/drawing/2014/main" id="{8D53E26F-5370-4CFD-9245-37E2B7566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90676" y="915128"/>
            <a:ext cx="2146058" cy="1534395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Abraham Lincoln, Mathew Brady Studio Image, February 9, 1864, detail">
            <a:extLst>
              <a:ext uri="{FF2B5EF4-FFF2-40B4-BE49-F238E27FC236}">
                <a16:creationId xmlns:a16="http://schemas.microsoft.com/office/drawing/2014/main" id="{D29372B8-E436-9766-D8B5-7D8F4E25A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3" r="-3" b="15873"/>
          <a:stretch/>
        </p:blipFill>
        <p:spPr bwMode="auto">
          <a:xfrm>
            <a:off x="8890676" y="915128"/>
            <a:ext cx="2146058" cy="153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" name="Freeform: Shape 1064">
            <a:extLst>
              <a:ext uri="{FF2B5EF4-FFF2-40B4-BE49-F238E27FC236}">
                <a16:creationId xmlns:a16="http://schemas.microsoft.com/office/drawing/2014/main" id="{5B73D9F2-92BA-4406-8473-B901EEF96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90676" y="2677799"/>
            <a:ext cx="2146058" cy="1534395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8" name="Picture 4" descr="Execution at Mankato">
            <a:extLst>
              <a:ext uri="{FF2B5EF4-FFF2-40B4-BE49-F238E27FC236}">
                <a16:creationId xmlns:a16="http://schemas.microsoft.com/office/drawing/2014/main" id="{60B0C302-52A4-DDE0-7194-157EB19BF2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4" r="-7" b="-7"/>
          <a:stretch/>
        </p:blipFill>
        <p:spPr bwMode="auto">
          <a:xfrm>
            <a:off x="8914488" y="2677799"/>
            <a:ext cx="2146058" cy="153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7" name="Freeform: Shape 1066">
            <a:extLst>
              <a:ext uri="{FF2B5EF4-FFF2-40B4-BE49-F238E27FC236}">
                <a16:creationId xmlns:a16="http://schemas.microsoft.com/office/drawing/2014/main" id="{44DD729D-1BA6-450D-9F67-BEC77964A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90676" y="4439383"/>
            <a:ext cx="2146058" cy="1534395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32" name="Picture 8" descr="Fort Sumter - Fort Sumter and Fort Moultrie National Historical Park (U.S.  National Park Service)">
            <a:extLst>
              <a:ext uri="{FF2B5EF4-FFF2-40B4-BE49-F238E27FC236}">
                <a16:creationId xmlns:a16="http://schemas.microsoft.com/office/drawing/2014/main" id="{82FCFA42-200A-D505-376F-DF01B6AA7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550"/>
          <a:stretch/>
        </p:blipFill>
        <p:spPr bwMode="auto">
          <a:xfrm>
            <a:off x="8890676" y="4439382"/>
            <a:ext cx="2146058" cy="153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6BF366-242B-ADD7-125C-EDFB898FB5A4}"/>
              </a:ext>
            </a:extLst>
          </p:cNvPr>
          <p:cNvSpPr txBox="1"/>
          <p:nvPr/>
        </p:nvSpPr>
        <p:spPr>
          <a:xfrm rot="16200000">
            <a:off x="10117594" y="1528436"/>
            <a:ext cx="2146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Abraham Lincoln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66498-4019-198F-D1D7-1705EDF0AB55}"/>
              </a:ext>
            </a:extLst>
          </p:cNvPr>
          <p:cNvSpPr txBox="1"/>
          <p:nvPr/>
        </p:nvSpPr>
        <p:spPr>
          <a:xfrm rot="16200000">
            <a:off x="10546078" y="3114442"/>
            <a:ext cx="1828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Dakota hanging at Mankato, Minnesota Historical Society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506896-E495-1435-CD93-D35EA807BED9}"/>
              </a:ext>
            </a:extLst>
          </p:cNvPr>
          <p:cNvSpPr txBox="1"/>
          <p:nvPr/>
        </p:nvSpPr>
        <p:spPr>
          <a:xfrm rot="16200000">
            <a:off x="10634978" y="4731151"/>
            <a:ext cx="1958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“Fort Sumter Ablaze,” American Battlefield Trust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778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6" name="Rectangle 6150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Freeform: Shape 6152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331648" cy="1978172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36649" y="488969"/>
                  <a:pt x="9316893" y="491390"/>
                </a:cubicBezTo>
                <a:cubicBezTo>
                  <a:pt x="9298834" y="504511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79948" y="576062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407128" y="961344"/>
                </a:lnTo>
                <a:lnTo>
                  <a:pt x="8380548" y="987916"/>
                </a:lnTo>
                <a:lnTo>
                  <a:pt x="8379462" y="987106"/>
                </a:lnTo>
                <a:cubicBezTo>
                  <a:pt x="8376507" y="985864"/>
                  <a:pt x="8373362" y="986042"/>
                  <a:pt x="8369725" y="989186"/>
                </a:cubicBezTo>
                <a:cubicBezTo>
                  <a:pt x="8357221" y="990792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72124" y="1029408"/>
                  <a:pt x="8269666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43525" y="1179064"/>
                </a:lnTo>
                <a:lnTo>
                  <a:pt x="7685942" y="1233723"/>
                </a:lnTo>
                <a:lnTo>
                  <a:pt x="7586920" y="1261888"/>
                </a:lnTo>
                <a:cubicBezTo>
                  <a:pt x="7556723" y="1298911"/>
                  <a:pt x="7489186" y="1249860"/>
                  <a:pt x="7486100" y="1292563"/>
                </a:cubicBezTo>
                <a:cubicBezTo>
                  <a:pt x="7454875" y="1308356"/>
                  <a:pt x="7449202" y="1300366"/>
                  <a:pt x="7407190" y="1314737"/>
                </a:cubicBezTo>
                <a:cubicBezTo>
                  <a:pt x="7368386" y="1364011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23400" y="1671703"/>
                  <a:pt x="5529437" y="1636968"/>
                </a:cubicBezTo>
                <a:cubicBezTo>
                  <a:pt x="5500069" y="1636638"/>
                  <a:pt x="5481558" y="1636672"/>
                  <a:pt x="5440853" y="1657958"/>
                </a:cubicBezTo>
                <a:cubicBezTo>
                  <a:pt x="5340428" y="1673293"/>
                  <a:pt x="5074771" y="1739921"/>
                  <a:pt x="4945936" y="1713743"/>
                </a:cubicBezTo>
                <a:cubicBezTo>
                  <a:pt x="4914142" y="1717597"/>
                  <a:pt x="4837317" y="1726609"/>
                  <a:pt x="4818446" y="1726895"/>
                </a:cubicBezTo>
                <a:lnTo>
                  <a:pt x="4813657" y="1730706"/>
                </a:lnTo>
                <a:lnTo>
                  <a:pt x="4759058" y="1766533"/>
                </a:lnTo>
                <a:cubicBezTo>
                  <a:pt x="4747481" y="1770744"/>
                  <a:pt x="4734604" y="1772921"/>
                  <a:pt x="4719749" y="1771811"/>
                </a:cubicBezTo>
                <a:cubicBezTo>
                  <a:pt x="4667035" y="1745585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12575" y="1805339"/>
                  <a:pt x="4320575" y="1832722"/>
                </a:cubicBezTo>
                <a:cubicBezTo>
                  <a:pt x="4282030" y="1809397"/>
                  <a:pt x="4252210" y="1859755"/>
                  <a:pt x="4220200" y="1873173"/>
                </a:cubicBezTo>
                <a:cubicBezTo>
                  <a:pt x="4189784" y="1872580"/>
                  <a:pt x="4175475" y="1885756"/>
                  <a:pt x="4105361" y="1894711"/>
                </a:cubicBezTo>
                <a:cubicBezTo>
                  <a:pt x="4071894" y="1867524"/>
                  <a:pt x="4035294" y="1916372"/>
                  <a:pt x="3973223" y="1881015"/>
                </a:cubicBezTo>
                <a:cubicBezTo>
                  <a:pt x="3971330" y="1884974"/>
                  <a:pt x="3952843" y="1881390"/>
                  <a:pt x="3900992" y="1880603"/>
                </a:cubicBezTo>
                <a:cubicBezTo>
                  <a:pt x="3849141" y="1879815"/>
                  <a:pt x="3740259" y="1879432"/>
                  <a:pt x="3662119" y="1876289"/>
                </a:cubicBezTo>
                <a:cubicBezTo>
                  <a:pt x="3573420" y="1876991"/>
                  <a:pt x="3613412" y="1915150"/>
                  <a:pt x="3496919" y="1873180"/>
                </a:cubicBezTo>
                <a:cubicBezTo>
                  <a:pt x="3488062" y="1895719"/>
                  <a:pt x="3474293" y="1897950"/>
                  <a:pt x="3449433" y="1889681"/>
                </a:cubicBezTo>
                <a:cubicBezTo>
                  <a:pt x="3406553" y="1891629"/>
                  <a:pt x="3417350" y="1945453"/>
                  <a:pt x="3369766" y="1916653"/>
                </a:cubicBezTo>
                <a:cubicBezTo>
                  <a:pt x="3338805" y="1929531"/>
                  <a:pt x="3310151" y="1915620"/>
                  <a:pt x="3290336" y="1925039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57504" y="1957276"/>
                </a:lnTo>
                <a:lnTo>
                  <a:pt x="3115176" y="1943459"/>
                </a:lnTo>
                <a:cubicBezTo>
                  <a:pt x="3095397" y="1937281"/>
                  <a:pt x="3080878" y="1929976"/>
                  <a:pt x="3038835" y="1920210"/>
                </a:cubicBezTo>
                <a:cubicBezTo>
                  <a:pt x="3011900" y="1947086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1037" y="1967486"/>
                  <a:pt x="2001803" y="1954594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391573" y="1790862"/>
                  <a:pt x="1332568" y="1793149"/>
                </a:cubicBezTo>
                <a:cubicBezTo>
                  <a:pt x="1236287" y="1833446"/>
                  <a:pt x="1335185" y="1756546"/>
                  <a:pt x="1186881" y="1768613"/>
                </a:cubicBezTo>
                <a:cubicBezTo>
                  <a:pt x="1178443" y="1775469"/>
                  <a:pt x="1160576" y="1767918"/>
                  <a:pt x="1162595" y="1758337"/>
                </a:cubicBezTo>
                <a:cubicBezTo>
                  <a:pt x="1153167" y="1761117"/>
                  <a:pt x="1130472" y="1779083"/>
                  <a:pt x="1128523" y="1763621"/>
                </a:cubicBezTo>
                <a:cubicBezTo>
                  <a:pt x="1081415" y="1760756"/>
                  <a:pt x="1034361" y="1768718"/>
                  <a:pt x="991903" y="1786741"/>
                </a:cubicBezTo>
                <a:cubicBezTo>
                  <a:pt x="966383" y="1781126"/>
                  <a:pt x="949501" y="1831241"/>
                  <a:pt x="883960" y="1822386"/>
                </a:cubicBezTo>
                <a:cubicBezTo>
                  <a:pt x="831931" y="1790865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C910AF-ED7B-E6B1-119C-779ABF310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351" y="313131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American Indians and the Homestead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920FB-0D82-1724-F370-AEC438C9A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848" y="2351327"/>
            <a:ext cx="4788505" cy="38460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Batang"/>
              </a:rPr>
              <a:t>Most American Indians not US citizens</a:t>
            </a:r>
            <a:endParaRPr lang="en-US" dirty="0"/>
          </a:p>
          <a:p>
            <a:r>
              <a:rPr lang="en-US" dirty="0">
                <a:ea typeface="Batang"/>
              </a:rPr>
              <a:t>Federal Indian policy is directly connected to the opening of land for non-Native settlement through the Homestead Act </a:t>
            </a:r>
          </a:p>
          <a:p>
            <a:pPr lvl="2"/>
            <a:r>
              <a:rPr lang="en-US" dirty="0">
                <a:ea typeface="Batang"/>
              </a:rPr>
              <a:t>Treaty Making with the US (1770s-1871)</a:t>
            </a:r>
          </a:p>
          <a:p>
            <a:pPr lvl="2"/>
            <a:r>
              <a:rPr lang="en-US" dirty="0">
                <a:ea typeface="Batang"/>
              </a:rPr>
              <a:t>Removal Policy (passed in 1830)</a:t>
            </a:r>
          </a:p>
          <a:p>
            <a:pPr lvl="2"/>
            <a:r>
              <a:rPr lang="en-US" dirty="0">
                <a:ea typeface="Batang"/>
              </a:rPr>
              <a:t>Creation of Reservations (1770s-1890s)</a:t>
            </a:r>
          </a:p>
          <a:p>
            <a:r>
              <a:rPr lang="en-US" dirty="0">
                <a:ea typeface="Batang"/>
              </a:rPr>
              <a:t>1875: Homestead Act extended to American Indians who relinquished tribal life, culture, and identity </a:t>
            </a:r>
            <a:endParaRPr lang="en-US" dirty="0"/>
          </a:p>
          <a:p>
            <a:endParaRPr lang="en-US" dirty="0"/>
          </a:p>
        </p:txBody>
      </p:sp>
      <p:pic>
        <p:nvPicPr>
          <p:cNvPr id="6146" name="Picture 2" descr="Chief Skookum Wallihee plows a field with two horses">
            <a:extLst>
              <a:ext uri="{FF2B5EF4-FFF2-40B4-BE49-F238E27FC236}">
                <a16:creationId xmlns:a16="http://schemas.microsoft.com/office/drawing/2014/main" id="{E26B861C-82BB-0079-CBE9-B3B95AFC4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91317" y="2296161"/>
            <a:ext cx="6140483" cy="345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Freeform: Shape 6154">
            <a:extLst>
              <a:ext uri="{FF2B5EF4-FFF2-40B4-BE49-F238E27FC236}">
                <a16:creationId xmlns:a16="http://schemas.microsoft.com/office/drawing/2014/main" id="{C64E267B-3F5A-4357-9E7F-C5FBE5D3B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0426" y="5902730"/>
            <a:ext cx="5741575" cy="955271"/>
          </a:xfrm>
          <a:custGeom>
            <a:avLst/>
            <a:gdLst>
              <a:gd name="connsiteX0" fmla="*/ 5741575 w 5741575"/>
              <a:gd name="connsiteY0" fmla="*/ 0 h 955271"/>
              <a:gd name="connsiteX1" fmla="*/ 5741575 w 5741575"/>
              <a:gd name="connsiteY1" fmla="*/ 955271 h 955271"/>
              <a:gd name="connsiteX2" fmla="*/ 0 w 5741575"/>
              <a:gd name="connsiteY2" fmla="*/ 955271 h 955271"/>
              <a:gd name="connsiteX3" fmla="*/ 8558 w 5741575"/>
              <a:gd name="connsiteY3" fmla="*/ 953971 h 955271"/>
              <a:gd name="connsiteX4" fmla="*/ 16894 w 5741575"/>
              <a:gd name="connsiteY4" fmla="*/ 953847 h 955271"/>
              <a:gd name="connsiteX5" fmla="*/ 28156 w 5741575"/>
              <a:gd name="connsiteY5" fmla="*/ 951374 h 955271"/>
              <a:gd name="connsiteX6" fmla="*/ 28293 w 5741575"/>
              <a:gd name="connsiteY6" fmla="*/ 950971 h 955271"/>
              <a:gd name="connsiteX7" fmla="*/ 39115 w 5741575"/>
              <a:gd name="connsiteY7" fmla="*/ 949326 h 955271"/>
              <a:gd name="connsiteX8" fmla="*/ 93851 w 5741575"/>
              <a:gd name="connsiteY8" fmla="*/ 945611 h 955271"/>
              <a:gd name="connsiteX9" fmla="*/ 148657 w 5741575"/>
              <a:gd name="connsiteY9" fmla="*/ 898134 h 955271"/>
              <a:gd name="connsiteX10" fmla="*/ 174554 w 5741575"/>
              <a:gd name="connsiteY10" fmla="*/ 886351 h 955271"/>
              <a:gd name="connsiteX11" fmla="*/ 187633 w 5741575"/>
              <a:gd name="connsiteY11" fmla="*/ 878226 h 955271"/>
              <a:gd name="connsiteX12" fmla="*/ 187961 w 5741575"/>
              <a:gd name="connsiteY12" fmla="*/ 876538 h 955271"/>
              <a:gd name="connsiteX13" fmla="*/ 240501 w 5741575"/>
              <a:gd name="connsiteY13" fmla="*/ 873150 h 955271"/>
              <a:gd name="connsiteX14" fmla="*/ 246345 w 5741575"/>
              <a:gd name="connsiteY14" fmla="*/ 869942 h 955271"/>
              <a:gd name="connsiteX15" fmla="*/ 282041 w 5741575"/>
              <a:gd name="connsiteY15" fmla="*/ 871263 h 955271"/>
              <a:gd name="connsiteX16" fmla="*/ 299711 w 5741575"/>
              <a:gd name="connsiteY16" fmla="*/ 870064 h 955271"/>
              <a:gd name="connsiteX17" fmla="*/ 306299 w 5741575"/>
              <a:gd name="connsiteY17" fmla="*/ 873609 h 955271"/>
              <a:gd name="connsiteX18" fmla="*/ 331571 w 5741575"/>
              <a:gd name="connsiteY18" fmla="*/ 869866 h 955271"/>
              <a:gd name="connsiteX19" fmla="*/ 333872 w 5741575"/>
              <a:gd name="connsiteY19" fmla="*/ 867971 h 955271"/>
              <a:gd name="connsiteX20" fmla="*/ 356953 w 5741575"/>
              <a:gd name="connsiteY20" fmla="*/ 870334 h 955271"/>
              <a:gd name="connsiteX21" fmla="*/ 379005 w 5741575"/>
              <a:gd name="connsiteY21" fmla="*/ 878900 h 955271"/>
              <a:gd name="connsiteX22" fmla="*/ 585428 w 5741575"/>
              <a:gd name="connsiteY22" fmla="*/ 826440 h 955271"/>
              <a:gd name="connsiteX23" fmla="*/ 787156 w 5741575"/>
              <a:gd name="connsiteY23" fmla="*/ 838447 h 955271"/>
              <a:gd name="connsiteX24" fmla="*/ 898586 w 5741575"/>
              <a:gd name="connsiteY24" fmla="*/ 808502 h 955271"/>
              <a:gd name="connsiteX25" fmla="*/ 924063 w 5741575"/>
              <a:gd name="connsiteY25" fmla="*/ 770210 h 955271"/>
              <a:gd name="connsiteX26" fmla="*/ 1212574 w 5741575"/>
              <a:gd name="connsiteY26" fmla="*/ 724238 h 955271"/>
              <a:gd name="connsiteX27" fmla="*/ 1280768 w 5741575"/>
              <a:gd name="connsiteY27" fmla="*/ 699122 h 955271"/>
              <a:gd name="connsiteX28" fmla="*/ 1352027 w 5741575"/>
              <a:gd name="connsiteY28" fmla="*/ 704323 h 955271"/>
              <a:gd name="connsiteX29" fmla="*/ 1374314 w 5741575"/>
              <a:gd name="connsiteY29" fmla="*/ 688815 h 955271"/>
              <a:gd name="connsiteX30" fmla="*/ 1378034 w 5741575"/>
              <a:gd name="connsiteY30" fmla="*/ 685842 h 955271"/>
              <a:gd name="connsiteX31" fmla="*/ 1395604 w 5741575"/>
              <a:gd name="connsiteY31" fmla="*/ 680460 h 955271"/>
              <a:gd name="connsiteX32" fmla="*/ 1397206 w 5741575"/>
              <a:gd name="connsiteY32" fmla="*/ 670793 h 955271"/>
              <a:gd name="connsiteX33" fmla="*/ 1421250 w 5741575"/>
              <a:gd name="connsiteY33" fmla="*/ 656855 h 955271"/>
              <a:gd name="connsiteX34" fmla="*/ 1454524 w 5741575"/>
              <a:gd name="connsiteY34" fmla="*/ 649224 h 955271"/>
              <a:gd name="connsiteX35" fmla="*/ 1616217 w 5741575"/>
              <a:gd name="connsiteY35" fmla="*/ 622107 h 955271"/>
              <a:gd name="connsiteX36" fmla="*/ 1710928 w 5741575"/>
              <a:gd name="connsiteY36" fmla="*/ 600666 h 955271"/>
              <a:gd name="connsiteX37" fmla="*/ 1743718 w 5741575"/>
              <a:gd name="connsiteY37" fmla="*/ 584327 h 955271"/>
              <a:gd name="connsiteX38" fmla="*/ 1791651 w 5741575"/>
              <a:gd name="connsiteY38" fmla="*/ 567019 h 955271"/>
              <a:gd name="connsiteX39" fmla="*/ 1873778 w 5741575"/>
              <a:gd name="connsiteY39" fmla="*/ 530130 h 955271"/>
              <a:gd name="connsiteX40" fmla="*/ 1988411 w 5741575"/>
              <a:gd name="connsiteY40" fmla="*/ 491599 h 955271"/>
              <a:gd name="connsiteX41" fmla="*/ 2085507 w 5741575"/>
              <a:gd name="connsiteY41" fmla="*/ 498527 h 955271"/>
              <a:gd name="connsiteX42" fmla="*/ 2090767 w 5741575"/>
              <a:gd name="connsiteY42" fmla="*/ 490616 h 955271"/>
              <a:gd name="connsiteX43" fmla="*/ 2151143 w 5741575"/>
              <a:gd name="connsiteY43" fmla="*/ 478332 h 955271"/>
              <a:gd name="connsiteX44" fmla="*/ 2378710 w 5741575"/>
              <a:gd name="connsiteY44" fmla="*/ 477570 h 955271"/>
              <a:gd name="connsiteX45" fmla="*/ 2496256 w 5741575"/>
              <a:gd name="connsiteY45" fmla="*/ 452396 h 955271"/>
              <a:gd name="connsiteX46" fmla="*/ 2535387 w 5741575"/>
              <a:gd name="connsiteY46" fmla="*/ 436645 h 955271"/>
              <a:gd name="connsiteX47" fmla="*/ 2601109 w 5741575"/>
              <a:gd name="connsiteY47" fmla="*/ 410678 h 955271"/>
              <a:gd name="connsiteX48" fmla="*/ 2643855 w 5741575"/>
              <a:gd name="connsiteY48" fmla="*/ 374482 h 955271"/>
              <a:gd name="connsiteX49" fmla="*/ 2657726 w 5741575"/>
              <a:gd name="connsiteY49" fmla="*/ 365841 h 955271"/>
              <a:gd name="connsiteX50" fmla="*/ 2687125 w 5741575"/>
              <a:gd name="connsiteY50" fmla="*/ 366820 h 955271"/>
              <a:gd name="connsiteX51" fmla="*/ 2697479 w 5741575"/>
              <a:gd name="connsiteY51" fmla="*/ 361430 h 955271"/>
              <a:gd name="connsiteX52" fmla="*/ 2701547 w 5741575"/>
              <a:gd name="connsiteY52" fmla="*/ 361545 h 955271"/>
              <a:gd name="connsiteX53" fmla="*/ 2711054 w 5741575"/>
              <a:gd name="connsiteY53" fmla="*/ 360597 h 955271"/>
              <a:gd name="connsiteX54" fmla="*/ 2710438 w 5741575"/>
              <a:gd name="connsiteY54" fmla="*/ 366958 h 955271"/>
              <a:gd name="connsiteX55" fmla="*/ 2722936 w 5741575"/>
              <a:gd name="connsiteY55" fmla="*/ 377633 h 955271"/>
              <a:gd name="connsiteX56" fmla="*/ 2777227 w 5741575"/>
              <a:gd name="connsiteY56" fmla="*/ 368972 h 955271"/>
              <a:gd name="connsiteX57" fmla="*/ 2779510 w 5741575"/>
              <a:gd name="connsiteY57" fmla="*/ 361652 h 955271"/>
              <a:gd name="connsiteX58" fmla="*/ 2786278 w 5741575"/>
              <a:gd name="connsiteY58" fmla="*/ 359869 h 955271"/>
              <a:gd name="connsiteX59" fmla="*/ 2792101 w 5741575"/>
              <a:gd name="connsiteY59" fmla="*/ 365927 h 955271"/>
              <a:gd name="connsiteX60" fmla="*/ 2885545 w 5741575"/>
              <a:gd name="connsiteY60" fmla="*/ 372818 h 955271"/>
              <a:gd name="connsiteX61" fmla="*/ 3009558 w 5741575"/>
              <a:gd name="connsiteY61" fmla="*/ 370573 h 955271"/>
              <a:gd name="connsiteX62" fmla="*/ 3095010 w 5741575"/>
              <a:gd name="connsiteY62" fmla="*/ 332454 h 955271"/>
              <a:gd name="connsiteX63" fmla="*/ 3103742 w 5741575"/>
              <a:gd name="connsiteY63" fmla="*/ 337974 h 955271"/>
              <a:gd name="connsiteX64" fmla="*/ 3165093 w 5741575"/>
              <a:gd name="connsiteY64" fmla="*/ 329459 h 955271"/>
              <a:gd name="connsiteX65" fmla="*/ 3373785 w 5741575"/>
              <a:gd name="connsiteY65" fmla="*/ 255680 h 955271"/>
              <a:gd name="connsiteX66" fmla="*/ 3493851 w 5741575"/>
              <a:gd name="connsiteY66" fmla="*/ 240255 h 955271"/>
              <a:gd name="connsiteX67" fmla="*/ 3537470 w 5741575"/>
              <a:gd name="connsiteY67" fmla="*/ 241867 h 955271"/>
              <a:gd name="connsiteX68" fmla="*/ 3610489 w 5741575"/>
              <a:gd name="connsiteY68" fmla="*/ 244128 h 955271"/>
              <a:gd name="connsiteX69" fmla="*/ 3667539 w 5741575"/>
              <a:gd name="connsiteY69" fmla="*/ 263271 h 955271"/>
              <a:gd name="connsiteX70" fmla="*/ 3727614 w 5741575"/>
              <a:gd name="connsiteY70" fmla="*/ 258245 h 955271"/>
              <a:gd name="connsiteX71" fmla="*/ 3738369 w 5741575"/>
              <a:gd name="connsiteY71" fmla="*/ 234506 h 955271"/>
              <a:gd name="connsiteX72" fmla="*/ 3803670 w 5741575"/>
              <a:gd name="connsiteY72" fmla="*/ 236457 h 955271"/>
              <a:gd name="connsiteX73" fmla="*/ 3903080 w 5741575"/>
              <a:gd name="connsiteY73" fmla="*/ 241890 h 955271"/>
              <a:gd name="connsiteX74" fmla="*/ 3959588 w 5741575"/>
              <a:gd name="connsiteY74" fmla="*/ 239195 h 955271"/>
              <a:gd name="connsiteX75" fmla="*/ 4114838 w 5741575"/>
              <a:gd name="connsiteY75" fmla="*/ 238165 h 955271"/>
              <a:gd name="connsiteX76" fmla="*/ 4271023 w 5741575"/>
              <a:gd name="connsiteY76" fmla="*/ 241959 h 955271"/>
              <a:gd name="connsiteX77" fmla="*/ 4367397 w 5741575"/>
              <a:gd name="connsiteY77" fmla="*/ 271442 h 955271"/>
              <a:gd name="connsiteX78" fmla="*/ 4495366 w 5741575"/>
              <a:gd name="connsiteY78" fmla="*/ 271618 h 955271"/>
              <a:gd name="connsiteX79" fmla="*/ 4517347 w 5741575"/>
              <a:gd name="connsiteY79" fmla="*/ 275639 h 955271"/>
              <a:gd name="connsiteX80" fmla="*/ 4546116 w 5741575"/>
              <a:gd name="connsiteY80" fmla="*/ 268568 h 955271"/>
              <a:gd name="connsiteX81" fmla="*/ 4661259 w 5741575"/>
              <a:gd name="connsiteY81" fmla="*/ 238966 h 955271"/>
              <a:gd name="connsiteX82" fmla="*/ 4750403 w 5741575"/>
              <a:gd name="connsiteY82" fmla="*/ 204364 h 955271"/>
              <a:gd name="connsiteX83" fmla="*/ 4867614 w 5741575"/>
              <a:gd name="connsiteY83" fmla="*/ 208668 h 955271"/>
              <a:gd name="connsiteX84" fmla="*/ 4937036 w 5741575"/>
              <a:gd name="connsiteY84" fmla="*/ 195446 h 955271"/>
              <a:gd name="connsiteX85" fmla="*/ 5047626 w 5741575"/>
              <a:gd name="connsiteY85" fmla="*/ 149604 h 955271"/>
              <a:gd name="connsiteX86" fmla="*/ 5200247 w 5741575"/>
              <a:gd name="connsiteY86" fmla="*/ 142695 h 955271"/>
              <a:gd name="connsiteX87" fmla="*/ 5235691 w 5741575"/>
              <a:gd name="connsiteY87" fmla="*/ 173330 h 955271"/>
              <a:gd name="connsiteX88" fmla="*/ 5280133 w 5741575"/>
              <a:gd name="connsiteY88" fmla="*/ 189342 h 955271"/>
              <a:gd name="connsiteX89" fmla="*/ 5291963 w 5741575"/>
              <a:gd name="connsiteY89" fmla="*/ 139446 h 955271"/>
              <a:gd name="connsiteX90" fmla="*/ 5418472 w 5741575"/>
              <a:gd name="connsiteY90" fmla="*/ 89163 h 955271"/>
              <a:gd name="connsiteX91" fmla="*/ 5482354 w 5741575"/>
              <a:gd name="connsiteY91" fmla="*/ 69470 h 955271"/>
              <a:gd name="connsiteX92" fmla="*/ 5583280 w 5741575"/>
              <a:gd name="connsiteY92" fmla="*/ 49787 h 955271"/>
              <a:gd name="connsiteX93" fmla="*/ 5613766 w 5741575"/>
              <a:gd name="connsiteY93" fmla="*/ 41855 h 955271"/>
              <a:gd name="connsiteX94" fmla="*/ 5684952 w 5741575"/>
              <a:gd name="connsiteY94" fmla="*/ 26088 h 9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741575" h="955271">
                <a:moveTo>
                  <a:pt x="5741575" y="0"/>
                </a:moveTo>
                <a:lnTo>
                  <a:pt x="5741575" y="955271"/>
                </a:lnTo>
                <a:lnTo>
                  <a:pt x="0" y="955271"/>
                </a:lnTo>
                <a:lnTo>
                  <a:pt x="8558" y="953971"/>
                </a:lnTo>
                <a:lnTo>
                  <a:pt x="16894" y="953847"/>
                </a:lnTo>
                <a:cubicBezTo>
                  <a:pt x="22474" y="953361"/>
                  <a:pt x="25973" y="952524"/>
                  <a:pt x="28156" y="951374"/>
                </a:cubicBezTo>
                <a:cubicBezTo>
                  <a:pt x="28201" y="951240"/>
                  <a:pt x="28247" y="951105"/>
                  <a:pt x="28293" y="950971"/>
                </a:cubicBezTo>
                <a:lnTo>
                  <a:pt x="39115" y="949326"/>
                </a:lnTo>
                <a:cubicBezTo>
                  <a:pt x="57701" y="947335"/>
                  <a:pt x="76089" y="946141"/>
                  <a:pt x="93851" y="945611"/>
                </a:cubicBezTo>
                <a:cubicBezTo>
                  <a:pt x="99905" y="923404"/>
                  <a:pt x="170209" y="932855"/>
                  <a:pt x="148657" y="898134"/>
                </a:cubicBezTo>
                <a:cubicBezTo>
                  <a:pt x="172173" y="896348"/>
                  <a:pt x="191809" y="908449"/>
                  <a:pt x="174554" y="886351"/>
                </a:cubicBezTo>
                <a:cubicBezTo>
                  <a:pt x="182014" y="885083"/>
                  <a:pt x="185699" y="882087"/>
                  <a:pt x="187633" y="878226"/>
                </a:cubicBezTo>
                <a:cubicBezTo>
                  <a:pt x="187742" y="877663"/>
                  <a:pt x="187852" y="877101"/>
                  <a:pt x="187961" y="876538"/>
                </a:cubicBezTo>
                <a:lnTo>
                  <a:pt x="240501" y="873150"/>
                </a:lnTo>
                <a:lnTo>
                  <a:pt x="246345" y="869942"/>
                </a:lnTo>
                <a:lnTo>
                  <a:pt x="282041" y="871263"/>
                </a:lnTo>
                <a:lnTo>
                  <a:pt x="299711" y="870064"/>
                </a:lnTo>
                <a:lnTo>
                  <a:pt x="306299" y="873609"/>
                </a:lnTo>
                <a:cubicBezTo>
                  <a:pt x="312531" y="875279"/>
                  <a:pt x="320316" y="874896"/>
                  <a:pt x="331571" y="869866"/>
                </a:cubicBezTo>
                <a:lnTo>
                  <a:pt x="333872" y="867971"/>
                </a:lnTo>
                <a:lnTo>
                  <a:pt x="356953" y="870334"/>
                </a:lnTo>
                <a:cubicBezTo>
                  <a:pt x="364772" y="872042"/>
                  <a:pt x="372199" y="874762"/>
                  <a:pt x="379005" y="878900"/>
                </a:cubicBezTo>
                <a:cubicBezTo>
                  <a:pt x="436788" y="836391"/>
                  <a:pt x="512367" y="847456"/>
                  <a:pt x="585428" y="826440"/>
                </a:cubicBezTo>
                <a:cubicBezTo>
                  <a:pt x="600236" y="776571"/>
                  <a:pt x="751447" y="800939"/>
                  <a:pt x="787156" y="838447"/>
                </a:cubicBezTo>
                <a:cubicBezTo>
                  <a:pt x="767750" y="789794"/>
                  <a:pt x="977582" y="857915"/>
                  <a:pt x="898586" y="808502"/>
                </a:cubicBezTo>
                <a:cubicBezTo>
                  <a:pt x="926099" y="807167"/>
                  <a:pt x="944922" y="782490"/>
                  <a:pt x="924063" y="770210"/>
                </a:cubicBezTo>
                <a:cubicBezTo>
                  <a:pt x="1015917" y="786259"/>
                  <a:pt x="1117953" y="728408"/>
                  <a:pt x="1212574" y="724238"/>
                </a:cubicBezTo>
                <a:cubicBezTo>
                  <a:pt x="1245879" y="677520"/>
                  <a:pt x="1233543" y="716744"/>
                  <a:pt x="1280768" y="699122"/>
                </a:cubicBezTo>
                <a:cubicBezTo>
                  <a:pt x="1280824" y="735474"/>
                  <a:pt x="1333787" y="667235"/>
                  <a:pt x="1352027" y="704323"/>
                </a:cubicBezTo>
                <a:cubicBezTo>
                  <a:pt x="1360044" y="699941"/>
                  <a:pt x="1367234" y="694526"/>
                  <a:pt x="1374314" y="688815"/>
                </a:cubicBezTo>
                <a:lnTo>
                  <a:pt x="1378034" y="685842"/>
                </a:lnTo>
                <a:lnTo>
                  <a:pt x="1395604" y="680460"/>
                </a:lnTo>
                <a:lnTo>
                  <a:pt x="1397206" y="670793"/>
                </a:lnTo>
                <a:lnTo>
                  <a:pt x="1421250" y="656855"/>
                </a:lnTo>
                <a:cubicBezTo>
                  <a:pt x="1430770" y="652893"/>
                  <a:pt x="1441623" y="650105"/>
                  <a:pt x="1454524" y="649224"/>
                </a:cubicBezTo>
                <a:cubicBezTo>
                  <a:pt x="1502655" y="660482"/>
                  <a:pt x="1556151" y="606226"/>
                  <a:pt x="1616217" y="622107"/>
                </a:cubicBezTo>
                <a:cubicBezTo>
                  <a:pt x="1637755" y="624837"/>
                  <a:pt x="1701030" y="614257"/>
                  <a:pt x="1710928" y="600666"/>
                </a:cubicBezTo>
                <a:cubicBezTo>
                  <a:pt x="1723693" y="596072"/>
                  <a:pt x="1739861" y="597834"/>
                  <a:pt x="1743718" y="584327"/>
                </a:cubicBezTo>
                <a:cubicBezTo>
                  <a:pt x="1751098" y="567647"/>
                  <a:pt x="1801421" y="583831"/>
                  <a:pt x="1791651" y="567019"/>
                </a:cubicBezTo>
                <a:cubicBezTo>
                  <a:pt x="1827282" y="577929"/>
                  <a:pt x="1847642" y="542228"/>
                  <a:pt x="1873778" y="530130"/>
                </a:cubicBezTo>
                <a:cubicBezTo>
                  <a:pt x="1902425" y="541995"/>
                  <a:pt x="1929013" y="504913"/>
                  <a:pt x="1988411" y="491599"/>
                </a:cubicBezTo>
                <a:cubicBezTo>
                  <a:pt x="2020077" y="505546"/>
                  <a:pt x="2028363" y="482381"/>
                  <a:pt x="2085507" y="498527"/>
                </a:cubicBezTo>
                <a:cubicBezTo>
                  <a:pt x="2086719" y="495769"/>
                  <a:pt x="2088490" y="493104"/>
                  <a:pt x="2090767" y="490616"/>
                </a:cubicBezTo>
                <a:cubicBezTo>
                  <a:pt x="2103992" y="476161"/>
                  <a:pt x="2131025" y="470659"/>
                  <a:pt x="2151143" y="478332"/>
                </a:cubicBezTo>
                <a:cubicBezTo>
                  <a:pt x="2240088" y="497642"/>
                  <a:pt x="2310118" y="483043"/>
                  <a:pt x="2378710" y="477570"/>
                </a:cubicBezTo>
                <a:cubicBezTo>
                  <a:pt x="2454975" y="467585"/>
                  <a:pt x="2391576" y="437831"/>
                  <a:pt x="2496256" y="452396"/>
                </a:cubicBezTo>
                <a:cubicBezTo>
                  <a:pt x="2501503" y="436899"/>
                  <a:pt x="2513119" y="433980"/>
                  <a:pt x="2535387" y="436645"/>
                </a:cubicBezTo>
                <a:cubicBezTo>
                  <a:pt x="2572084" y="430778"/>
                  <a:pt x="2557124" y="397207"/>
                  <a:pt x="2601109" y="410678"/>
                </a:cubicBezTo>
                <a:cubicBezTo>
                  <a:pt x="2588000" y="393616"/>
                  <a:pt x="2667428" y="390302"/>
                  <a:pt x="2643855" y="374482"/>
                </a:cubicBezTo>
                <a:cubicBezTo>
                  <a:pt x="2648277" y="369169"/>
                  <a:pt x="2652937" y="366761"/>
                  <a:pt x="2657726" y="365841"/>
                </a:cubicBezTo>
                <a:cubicBezTo>
                  <a:pt x="2667303" y="363999"/>
                  <a:pt x="2677395" y="368107"/>
                  <a:pt x="2687125" y="366820"/>
                </a:cubicBezTo>
                <a:lnTo>
                  <a:pt x="2697479" y="361430"/>
                </a:lnTo>
                <a:lnTo>
                  <a:pt x="2701547" y="361545"/>
                </a:lnTo>
                <a:lnTo>
                  <a:pt x="2711054" y="360597"/>
                </a:lnTo>
                <a:lnTo>
                  <a:pt x="2710438" y="366958"/>
                </a:lnTo>
                <a:cubicBezTo>
                  <a:pt x="2708955" y="373111"/>
                  <a:pt x="2708038" y="379788"/>
                  <a:pt x="2722936" y="377633"/>
                </a:cubicBezTo>
                <a:cubicBezTo>
                  <a:pt x="2753511" y="370170"/>
                  <a:pt x="2766475" y="394972"/>
                  <a:pt x="2777227" y="368972"/>
                </a:cubicBezTo>
                <a:lnTo>
                  <a:pt x="2779510" y="361652"/>
                </a:lnTo>
                <a:lnTo>
                  <a:pt x="2786278" y="359869"/>
                </a:lnTo>
                <a:cubicBezTo>
                  <a:pt x="2789994" y="359750"/>
                  <a:pt x="2792255" y="361281"/>
                  <a:pt x="2792101" y="365927"/>
                </a:cubicBezTo>
                <a:cubicBezTo>
                  <a:pt x="2819315" y="344279"/>
                  <a:pt x="2855630" y="370297"/>
                  <a:pt x="2885545" y="372818"/>
                </a:cubicBezTo>
                <a:cubicBezTo>
                  <a:pt x="2905895" y="352581"/>
                  <a:pt x="2948591" y="377825"/>
                  <a:pt x="3009558" y="370573"/>
                </a:cubicBezTo>
                <a:cubicBezTo>
                  <a:pt x="3031640" y="347442"/>
                  <a:pt x="3050695" y="365935"/>
                  <a:pt x="3095010" y="332454"/>
                </a:cubicBezTo>
                <a:cubicBezTo>
                  <a:pt x="3097485" y="334582"/>
                  <a:pt x="3100426" y="336441"/>
                  <a:pt x="3103742" y="337974"/>
                </a:cubicBezTo>
                <a:cubicBezTo>
                  <a:pt x="3123005" y="346878"/>
                  <a:pt x="3150475" y="343067"/>
                  <a:pt x="3165093" y="329459"/>
                </a:cubicBezTo>
                <a:cubicBezTo>
                  <a:pt x="3236951" y="282673"/>
                  <a:pt x="3308286" y="273118"/>
                  <a:pt x="3373785" y="255680"/>
                </a:cubicBezTo>
                <a:cubicBezTo>
                  <a:pt x="3448540" y="239861"/>
                  <a:pt x="3405238" y="287846"/>
                  <a:pt x="3493851" y="240255"/>
                </a:cubicBezTo>
                <a:cubicBezTo>
                  <a:pt x="3506326" y="252723"/>
                  <a:pt x="3518405" y="251593"/>
                  <a:pt x="3537470" y="241867"/>
                </a:cubicBezTo>
                <a:cubicBezTo>
                  <a:pt x="3573967" y="235226"/>
                  <a:pt x="3576893" y="270855"/>
                  <a:pt x="3610489" y="244128"/>
                </a:cubicBezTo>
                <a:cubicBezTo>
                  <a:pt x="3606935" y="264036"/>
                  <a:pt x="3681284" y="241075"/>
                  <a:pt x="3667539" y="263271"/>
                </a:cubicBezTo>
                <a:cubicBezTo>
                  <a:pt x="3694251" y="276940"/>
                  <a:pt x="3701441" y="246803"/>
                  <a:pt x="3727614" y="258245"/>
                </a:cubicBezTo>
                <a:cubicBezTo>
                  <a:pt x="3754952" y="257751"/>
                  <a:pt x="3708960" y="240314"/>
                  <a:pt x="3738369" y="234506"/>
                </a:cubicBezTo>
                <a:cubicBezTo>
                  <a:pt x="3774580" y="230879"/>
                  <a:pt x="3768868" y="196201"/>
                  <a:pt x="3803670" y="236457"/>
                </a:cubicBezTo>
                <a:cubicBezTo>
                  <a:pt x="3839567" y="220301"/>
                  <a:pt x="3850064" y="239151"/>
                  <a:pt x="3903080" y="241890"/>
                </a:cubicBezTo>
                <a:cubicBezTo>
                  <a:pt x="3922859" y="227800"/>
                  <a:pt x="3941005" y="230826"/>
                  <a:pt x="3959588" y="239195"/>
                </a:cubicBezTo>
                <a:cubicBezTo>
                  <a:pt x="4009252" y="229421"/>
                  <a:pt x="4057491" y="239376"/>
                  <a:pt x="4114838" y="238165"/>
                </a:cubicBezTo>
                <a:cubicBezTo>
                  <a:pt x="4173784" y="217210"/>
                  <a:pt x="4209756" y="243378"/>
                  <a:pt x="4271023" y="241959"/>
                </a:cubicBezTo>
                <a:cubicBezTo>
                  <a:pt x="4326191" y="205535"/>
                  <a:pt x="4316856" y="279258"/>
                  <a:pt x="4367397" y="271442"/>
                </a:cubicBezTo>
                <a:cubicBezTo>
                  <a:pt x="4446016" y="235091"/>
                  <a:pt x="4369000" y="295343"/>
                  <a:pt x="4495366" y="271618"/>
                </a:cubicBezTo>
                <a:cubicBezTo>
                  <a:pt x="4501905" y="266287"/>
                  <a:pt x="4518077" y="269240"/>
                  <a:pt x="4517347" y="275639"/>
                </a:cubicBezTo>
                <a:cubicBezTo>
                  <a:pt x="4525170" y="272832"/>
                  <a:pt x="4542809" y="258800"/>
                  <a:pt x="4546116" y="268568"/>
                </a:cubicBezTo>
                <a:cubicBezTo>
                  <a:pt x="4586961" y="265354"/>
                  <a:pt x="4626617" y="255160"/>
                  <a:pt x="4661259" y="238966"/>
                </a:cubicBezTo>
                <a:cubicBezTo>
                  <a:pt x="4741966" y="247639"/>
                  <a:pt x="4693066" y="205693"/>
                  <a:pt x="4750403" y="204364"/>
                </a:cubicBezTo>
                <a:cubicBezTo>
                  <a:pt x="4798501" y="219113"/>
                  <a:pt x="4813319" y="201253"/>
                  <a:pt x="4867614" y="208668"/>
                </a:cubicBezTo>
                <a:cubicBezTo>
                  <a:pt x="4881621" y="174373"/>
                  <a:pt x="4917566" y="206761"/>
                  <a:pt x="4937036" y="195446"/>
                </a:cubicBezTo>
                <a:cubicBezTo>
                  <a:pt x="4974214" y="229763"/>
                  <a:pt x="5013321" y="152474"/>
                  <a:pt x="5047626" y="149604"/>
                </a:cubicBezTo>
                <a:cubicBezTo>
                  <a:pt x="5106046" y="150576"/>
                  <a:pt x="5172786" y="183138"/>
                  <a:pt x="5200247" y="142695"/>
                </a:cubicBezTo>
                <a:cubicBezTo>
                  <a:pt x="5206135" y="157748"/>
                  <a:pt x="5203071" y="179288"/>
                  <a:pt x="5235691" y="173330"/>
                </a:cubicBezTo>
                <a:cubicBezTo>
                  <a:pt x="5249654" y="179935"/>
                  <a:pt x="5254450" y="203448"/>
                  <a:pt x="5280133" y="189342"/>
                </a:cubicBezTo>
                <a:cubicBezTo>
                  <a:pt x="5244836" y="171370"/>
                  <a:pt x="5299493" y="163568"/>
                  <a:pt x="5291963" y="139446"/>
                </a:cubicBezTo>
                <a:cubicBezTo>
                  <a:pt x="5331555" y="120349"/>
                  <a:pt x="5427790" y="132865"/>
                  <a:pt x="5418472" y="89163"/>
                </a:cubicBezTo>
                <a:cubicBezTo>
                  <a:pt x="5428057" y="62053"/>
                  <a:pt x="5484665" y="97616"/>
                  <a:pt x="5482354" y="69470"/>
                </a:cubicBezTo>
                <a:cubicBezTo>
                  <a:pt x="5507119" y="85574"/>
                  <a:pt x="5545363" y="52240"/>
                  <a:pt x="5583280" y="49787"/>
                </a:cubicBezTo>
                <a:cubicBezTo>
                  <a:pt x="5589344" y="36484"/>
                  <a:pt x="5598103" y="36349"/>
                  <a:pt x="5613766" y="41855"/>
                </a:cubicBezTo>
                <a:cubicBezTo>
                  <a:pt x="5636621" y="41086"/>
                  <a:pt x="5660728" y="35034"/>
                  <a:pt x="5684952" y="260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4484D4-AFBD-196F-9C33-7920CC46F56F}"/>
              </a:ext>
            </a:extLst>
          </p:cNvPr>
          <p:cNvSpPr txBox="1"/>
          <p:nvPr/>
        </p:nvSpPr>
        <p:spPr>
          <a:xfrm>
            <a:off x="5991317" y="5902730"/>
            <a:ext cx="61404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Image Credit: National Park Service</a:t>
            </a:r>
          </a:p>
          <a:p>
            <a:pPr algn="ctr"/>
            <a:r>
              <a:rPr lang="en-US" sz="1000" dirty="0"/>
              <a:t>“Chief Skookum </a:t>
            </a:r>
            <a:r>
              <a:rPr lang="en-US" sz="1000" dirty="0" err="1"/>
              <a:t>Wallihee</a:t>
            </a:r>
            <a:r>
              <a:rPr lang="en-US" sz="1000" dirty="0"/>
              <a:t> plows a field with two horses near the Klickitat River, 1911”</a:t>
            </a:r>
          </a:p>
          <a:p>
            <a:pPr algn="ctr"/>
            <a:r>
              <a:rPr lang="en-US" sz="1000" dirty="0"/>
              <a:t>The Oregon Historical Society/E.H. Moorhouse</a:t>
            </a:r>
          </a:p>
        </p:txBody>
      </p:sp>
    </p:spTree>
    <p:extLst>
      <p:ext uri="{BB962C8B-B14F-4D97-AF65-F5344CB8AC3E}">
        <p14:creationId xmlns:p14="http://schemas.microsoft.com/office/powerpoint/2010/main" val="57909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EF7D2E8-5F8A-4E0B-9647-8072A94A0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A6E2CC-84C1-424C-A664-BC849F6D0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33668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D22203-1223-1F21-B7EF-EC97D092C1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0396" y="6183241"/>
            <a:ext cx="10534650" cy="609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The Homestead act in Wisconsin</a:t>
            </a:r>
            <a:endParaRPr lang="en-US" dirty="0"/>
          </a:p>
        </p:txBody>
      </p:sp>
      <p:pic>
        <p:nvPicPr>
          <p:cNvPr id="5" name="Content Placeholder 4" descr="A map of wisconsin with text and colorful spots&#10;&#10;Description automatically generated with medium confidence">
            <a:extLst>
              <a:ext uri="{FF2B5EF4-FFF2-40B4-BE49-F238E27FC236}">
                <a16:creationId xmlns:a16="http://schemas.microsoft.com/office/drawing/2014/main" id="{82B0B96A-87CB-A016-6EEA-69926F7B765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5"/>
          <a:stretch>
            <a:fillRect/>
          </a:stretch>
        </p:blipFill>
        <p:spPr>
          <a:xfrm>
            <a:off x="788116" y="130317"/>
            <a:ext cx="10760756" cy="605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23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953B4-5978-9C50-EF57-4203C7C36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381001"/>
            <a:ext cx="10338969" cy="121602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Examining Primary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F366C-4D09-ACA2-7FCA-CF40E049F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825624"/>
            <a:ext cx="11527972" cy="4651375"/>
          </a:xfrm>
        </p:spPr>
        <p:txBody>
          <a:bodyPr>
            <a:noAutofit/>
          </a:bodyPr>
          <a:lstStyle/>
          <a:p>
            <a:r>
              <a:rPr lang="en-US" sz="2800" dirty="0"/>
              <a:t>Individually review text of the original homestead act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 Highlight key words, phrases, or passages – what jumps out at you?</a:t>
            </a:r>
          </a:p>
          <a:p>
            <a:r>
              <a:rPr lang="en-US" sz="2800" dirty="0"/>
              <a:t>Discussion questions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sz="2800" dirty="0"/>
              <a:t>Who was the Homestead Act intended for?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sz="2800" dirty="0"/>
              <a:t>Who was excluded from the Homestead Act?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sz="2800" dirty="0"/>
              <a:t>What was the perceived value/importance of land? Of a home? Of property ownership?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US" sz="2800" dirty="0"/>
              <a:t>How have our views of property ownership changed, if at all?</a:t>
            </a:r>
          </a:p>
        </p:txBody>
      </p:sp>
    </p:spTree>
    <p:extLst>
      <p:ext uri="{BB962C8B-B14F-4D97-AF65-F5344CB8AC3E}">
        <p14:creationId xmlns:p14="http://schemas.microsoft.com/office/powerpoint/2010/main" val="1246433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F736C-FC78-791C-EC34-B024D31F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97" y="566738"/>
            <a:ext cx="9810604" cy="121602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Explore the Bureau of Land Management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67A55-16AF-3958-E817-F4F6735FF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7" y="2067339"/>
            <a:ext cx="11505664" cy="4790661"/>
          </a:xfrm>
        </p:spPr>
        <p:txBody>
          <a:bodyPr/>
          <a:lstStyle/>
          <a:p>
            <a:r>
              <a:rPr lang="en-US" sz="2800" dirty="0"/>
              <a:t>Individually visit the Bureau of Land Management Database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hlinkClick r:id="rId3"/>
              </a:rPr>
              <a:t>https://glorecords.blm.gov/default.aspx</a:t>
            </a:r>
            <a:endParaRPr lang="en-US" sz="2800" dirty="0"/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“Search Documents”</a:t>
            </a:r>
          </a:p>
          <a:p>
            <a:pPr marL="891540" lvl="2"/>
            <a:r>
              <a:rPr lang="en-US" sz="2800" dirty="0"/>
              <a:t>State: Wisconsin (explore other states/counties)</a:t>
            </a:r>
          </a:p>
          <a:p>
            <a:pPr marL="891540" lvl="2"/>
            <a:r>
              <a:rPr lang="en-US" sz="2800" b="1" dirty="0"/>
              <a:t>Authority: “Homestead Original Entry [May 20, 1862] (12. Stat. 392)” OR “Indian  Homestead Fee Patent [May 20, 1862] (12. Stat. 392)” OR “Indian Homestead Trust [May 20, 1862] (12. Stat. 392)”</a:t>
            </a:r>
          </a:p>
          <a:p>
            <a:pPr marL="891540" lvl="2"/>
            <a:r>
              <a:rPr lang="en-US" sz="2800" dirty="0"/>
              <a:t>“Search Patents”</a:t>
            </a:r>
          </a:p>
          <a:p>
            <a:pPr marL="628650" indent="-342900"/>
            <a:r>
              <a:rPr lang="en-US" sz="2800" dirty="0"/>
              <a:t>Were there any homesteads taken in the county/state you are from?</a:t>
            </a:r>
          </a:p>
          <a:p>
            <a:pPr marL="560070" lvl="1"/>
            <a:endParaRPr lang="en-US" dirty="0"/>
          </a:p>
          <a:p>
            <a:pPr marL="514350"/>
            <a:endParaRPr lang="en-US" dirty="0"/>
          </a:p>
          <a:p>
            <a:pPr marL="891540"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264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8" name="Picture 3097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100" name="Ink 3099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3100" name="Ink 3099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9F846FF8-0D27-4A66-8332-A0BE79BEF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76591B-5478-C642-A785-8034B7CF858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50879" y="255749"/>
            <a:ext cx="9810604" cy="15698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/>
              <a:t>How should we think about the homestead act and Indigenous Dispossession today?</a:t>
            </a:r>
          </a:p>
        </p:txBody>
      </p:sp>
      <p:sp>
        <p:nvSpPr>
          <p:cNvPr id="3104" name="Freeform: Shape 3100">
            <a:extLst>
              <a:ext uri="{FF2B5EF4-FFF2-40B4-BE49-F238E27FC236}">
                <a16:creationId xmlns:a16="http://schemas.microsoft.com/office/drawing/2014/main" id="{46B9CB01-4014-4606-90AC-ADABCFB38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44804"/>
            <a:ext cx="12192000" cy="5013196"/>
          </a:xfrm>
          <a:custGeom>
            <a:avLst/>
            <a:gdLst>
              <a:gd name="connsiteX0" fmla="*/ 4142196 w 12192000"/>
              <a:gd name="connsiteY0" fmla="*/ 33 h 5013196"/>
              <a:gd name="connsiteX1" fmla="*/ 4138795 w 12192000"/>
              <a:gd name="connsiteY1" fmla="*/ 15046 h 5013196"/>
              <a:gd name="connsiteX2" fmla="*/ 4166706 w 12192000"/>
              <a:gd name="connsiteY2" fmla="*/ 37291 h 5013196"/>
              <a:gd name="connsiteX3" fmla="*/ 4371550 w 12192000"/>
              <a:gd name="connsiteY3" fmla="*/ 22134 h 5013196"/>
              <a:gd name="connsiteX4" fmla="*/ 4424056 w 12192000"/>
              <a:gd name="connsiteY4" fmla="*/ 28369 h 5013196"/>
              <a:gd name="connsiteX5" fmla="*/ 4469897 w 12192000"/>
              <a:gd name="connsiteY5" fmla="*/ 13218 h 5013196"/>
              <a:gd name="connsiteX6" fmla="*/ 4489151 w 12192000"/>
              <a:gd name="connsiteY6" fmla="*/ 20285 h 5013196"/>
              <a:gd name="connsiteX7" fmla="*/ 4492479 w 12192000"/>
              <a:gd name="connsiteY7" fmla="*/ 21730 h 5013196"/>
              <a:gd name="connsiteX8" fmla="*/ 4505693 w 12192000"/>
              <a:gd name="connsiteY8" fmla="*/ 22584 h 5013196"/>
              <a:gd name="connsiteX9" fmla="*/ 4509529 w 12192000"/>
              <a:gd name="connsiteY9" fmla="*/ 28985 h 5013196"/>
              <a:gd name="connsiteX10" fmla="*/ 4529499 w 12192000"/>
              <a:gd name="connsiteY10" fmla="*/ 34687 h 5013196"/>
              <a:gd name="connsiteX11" fmla="*/ 4553795 w 12192000"/>
              <a:gd name="connsiteY11" fmla="*/ 34541 h 5013196"/>
              <a:gd name="connsiteX12" fmla="*/ 4640118 w 12192000"/>
              <a:gd name="connsiteY12" fmla="*/ 34699 h 5013196"/>
              <a:gd name="connsiteX13" fmla="*/ 4654127 w 12192000"/>
              <a:gd name="connsiteY13" fmla="*/ 30952 h 5013196"/>
              <a:gd name="connsiteX14" fmla="*/ 4700168 w 12192000"/>
              <a:gd name="connsiteY14" fmla="*/ 35953 h 5013196"/>
              <a:gd name="connsiteX15" fmla="*/ 4741127 w 12192000"/>
              <a:gd name="connsiteY15" fmla="*/ 36527 h 5013196"/>
              <a:gd name="connsiteX16" fmla="*/ 4767598 w 12192000"/>
              <a:gd name="connsiteY16" fmla="*/ 33272 h 5013196"/>
              <a:gd name="connsiteX17" fmla="*/ 4774592 w 12192000"/>
              <a:gd name="connsiteY17" fmla="*/ 35449 h 5013196"/>
              <a:gd name="connsiteX18" fmla="*/ 4801328 w 12192000"/>
              <a:gd name="connsiteY18" fmla="*/ 36454 h 5013196"/>
              <a:gd name="connsiteX19" fmla="*/ 4814870 w 12192000"/>
              <a:gd name="connsiteY19" fmla="*/ 32797 h 5013196"/>
              <a:gd name="connsiteX20" fmla="*/ 4828440 w 12192000"/>
              <a:gd name="connsiteY20" fmla="*/ 40415 h 5013196"/>
              <a:gd name="connsiteX21" fmla="*/ 4831826 w 12192000"/>
              <a:gd name="connsiteY21" fmla="*/ 46118 h 5013196"/>
              <a:gd name="connsiteX22" fmla="*/ 4850785 w 12192000"/>
              <a:gd name="connsiteY22" fmla="*/ 43190 h 5013196"/>
              <a:gd name="connsiteX23" fmla="*/ 4866468 w 12192000"/>
              <a:gd name="connsiteY23" fmla="*/ 48539 h 5013196"/>
              <a:gd name="connsiteX24" fmla="*/ 4879983 w 12192000"/>
              <a:gd name="connsiteY24" fmla="*/ 44615 h 5013196"/>
              <a:gd name="connsiteX25" fmla="*/ 4885635 w 12192000"/>
              <a:gd name="connsiteY25" fmla="*/ 45342 h 5013196"/>
              <a:gd name="connsiteX26" fmla="*/ 4899698 w 12192000"/>
              <a:gd name="connsiteY26" fmla="*/ 47876 h 5013196"/>
              <a:gd name="connsiteX27" fmla="*/ 4923986 w 12192000"/>
              <a:gd name="connsiteY27" fmla="*/ 53632 h 5013196"/>
              <a:gd name="connsiteX28" fmla="*/ 4931544 w 12192000"/>
              <a:gd name="connsiteY28" fmla="*/ 54358 h 5013196"/>
              <a:gd name="connsiteX29" fmla="*/ 4948135 w 12192000"/>
              <a:gd name="connsiteY29" fmla="*/ 63529 h 5013196"/>
              <a:gd name="connsiteX30" fmla="*/ 4980068 w 12192000"/>
              <a:gd name="connsiteY30" fmla="*/ 71052 h 5013196"/>
              <a:gd name="connsiteX31" fmla="*/ 5036541 w 12192000"/>
              <a:gd name="connsiteY31" fmla="*/ 98293 h 5013196"/>
              <a:gd name="connsiteX32" fmla="*/ 5069678 w 12192000"/>
              <a:gd name="connsiteY32" fmla="*/ 111179 h 5013196"/>
              <a:gd name="connsiteX33" fmla="*/ 5092160 w 12192000"/>
              <a:gd name="connsiteY33" fmla="*/ 123203 h 5013196"/>
              <a:gd name="connsiteX34" fmla="*/ 5158166 w 12192000"/>
              <a:gd name="connsiteY34" fmla="*/ 139568 h 5013196"/>
              <a:gd name="connsiteX35" fmla="*/ 5271252 w 12192000"/>
              <a:gd name="connsiteY35" fmla="*/ 160738 h 5013196"/>
              <a:gd name="connsiteX36" fmla="*/ 5294438 w 12192000"/>
              <a:gd name="connsiteY36" fmla="*/ 166556 h 5013196"/>
              <a:gd name="connsiteX37" fmla="*/ 5310840 w 12192000"/>
              <a:gd name="connsiteY37" fmla="*/ 176769 h 5013196"/>
              <a:gd name="connsiteX38" fmla="*/ 5311570 w 12192000"/>
              <a:gd name="connsiteY38" fmla="*/ 183681 h 5013196"/>
              <a:gd name="connsiteX39" fmla="*/ 5323756 w 12192000"/>
              <a:gd name="connsiteY39" fmla="*/ 187718 h 5013196"/>
              <a:gd name="connsiteX40" fmla="*/ 5326259 w 12192000"/>
              <a:gd name="connsiteY40" fmla="*/ 189880 h 5013196"/>
              <a:gd name="connsiteX41" fmla="*/ 5341357 w 12192000"/>
              <a:gd name="connsiteY41" fmla="*/ 201193 h 5013196"/>
              <a:gd name="connsiteX42" fmla="*/ 5391908 w 12192000"/>
              <a:gd name="connsiteY42" fmla="*/ 198291 h 5013196"/>
              <a:gd name="connsiteX43" fmla="*/ 5439031 w 12192000"/>
              <a:gd name="connsiteY43" fmla="*/ 216975 h 5013196"/>
              <a:gd name="connsiteX44" fmla="*/ 5640913 w 12192000"/>
              <a:gd name="connsiteY44" fmla="*/ 253028 h 5013196"/>
              <a:gd name="connsiteX45" fmla="*/ 5657312 w 12192000"/>
              <a:gd name="connsiteY45" fmla="*/ 280626 h 5013196"/>
              <a:gd name="connsiteX46" fmla="*/ 5734773 w 12192000"/>
              <a:gd name="connsiteY46" fmla="*/ 303244 h 5013196"/>
              <a:gd name="connsiteX47" fmla="*/ 5877770 w 12192000"/>
              <a:gd name="connsiteY47" fmla="*/ 296965 h 5013196"/>
              <a:gd name="connsiteX48" fmla="*/ 5989615 w 12192000"/>
              <a:gd name="connsiteY48" fmla="*/ 319663 h 5013196"/>
              <a:gd name="connsiteX49" fmla="*/ 5996857 w 12192000"/>
              <a:gd name="connsiteY49" fmla="*/ 323549 h 5013196"/>
              <a:gd name="connsiteX50" fmla="*/ 6037387 w 12192000"/>
              <a:gd name="connsiteY50" fmla="*/ 312526 h 5013196"/>
              <a:gd name="connsiteX51" fmla="*/ 6113074 w 12192000"/>
              <a:gd name="connsiteY51" fmla="*/ 325845 h 5013196"/>
              <a:gd name="connsiteX52" fmla="*/ 6280929 w 12192000"/>
              <a:gd name="connsiteY52" fmla="*/ 350444 h 5013196"/>
              <a:gd name="connsiteX53" fmla="*/ 6298665 w 12192000"/>
              <a:gd name="connsiteY53" fmla="*/ 342931 h 5013196"/>
              <a:gd name="connsiteX54" fmla="*/ 6317326 w 12192000"/>
              <a:gd name="connsiteY54" fmla="*/ 339794 h 5013196"/>
              <a:gd name="connsiteX55" fmla="*/ 6319212 w 12192000"/>
              <a:gd name="connsiteY55" fmla="*/ 341004 h 5013196"/>
              <a:gd name="connsiteX56" fmla="*/ 6339724 w 12192000"/>
              <a:gd name="connsiteY56" fmla="*/ 342098 h 5013196"/>
              <a:gd name="connsiteX57" fmla="*/ 6345010 w 12192000"/>
              <a:gd name="connsiteY57" fmla="*/ 339148 h 5013196"/>
              <a:gd name="connsiteX58" fmla="*/ 6359332 w 12192000"/>
              <a:gd name="connsiteY58" fmla="*/ 338899 h 5013196"/>
              <a:gd name="connsiteX59" fmla="*/ 6388220 w 12192000"/>
              <a:gd name="connsiteY59" fmla="*/ 335714 h 5013196"/>
              <a:gd name="connsiteX60" fmla="*/ 6392994 w 12192000"/>
              <a:gd name="connsiteY60" fmla="*/ 337644 h 5013196"/>
              <a:gd name="connsiteX61" fmla="*/ 6435581 w 12192000"/>
              <a:gd name="connsiteY61" fmla="*/ 336775 h 5013196"/>
              <a:gd name="connsiteX62" fmla="*/ 6435870 w 12192000"/>
              <a:gd name="connsiteY62" fmla="*/ 337963 h 5013196"/>
              <a:gd name="connsiteX63" fmla="*/ 6446571 w 12192000"/>
              <a:gd name="connsiteY63" fmla="*/ 342957 h 5013196"/>
              <a:gd name="connsiteX64" fmla="*/ 6467701 w 12192000"/>
              <a:gd name="connsiteY64" fmla="*/ 349765 h 5013196"/>
              <a:gd name="connsiteX65" fmla="*/ 6512727 w 12192000"/>
              <a:gd name="connsiteY65" fmla="*/ 380305 h 5013196"/>
              <a:gd name="connsiteX66" fmla="*/ 6557094 w 12192000"/>
              <a:gd name="connsiteY66" fmla="*/ 379532 h 5013196"/>
              <a:gd name="connsiteX67" fmla="*/ 6565879 w 12192000"/>
              <a:gd name="connsiteY67" fmla="*/ 380030 h 5013196"/>
              <a:gd name="connsiteX68" fmla="*/ 6565997 w 12192000"/>
              <a:gd name="connsiteY68" fmla="*/ 380310 h 5013196"/>
              <a:gd name="connsiteX69" fmla="*/ 6575147 w 12192000"/>
              <a:gd name="connsiteY69" fmla="*/ 381374 h 5013196"/>
              <a:gd name="connsiteX70" fmla="*/ 6581899 w 12192000"/>
              <a:gd name="connsiteY70" fmla="*/ 380938 h 5013196"/>
              <a:gd name="connsiteX71" fmla="*/ 6598943 w 12192000"/>
              <a:gd name="connsiteY71" fmla="*/ 381906 h 5013196"/>
              <a:gd name="connsiteX72" fmla="*/ 6604421 w 12192000"/>
              <a:gd name="connsiteY72" fmla="*/ 384033 h 5013196"/>
              <a:gd name="connsiteX73" fmla="*/ 6606035 w 12192000"/>
              <a:gd name="connsiteY73" fmla="*/ 387465 h 5013196"/>
              <a:gd name="connsiteX74" fmla="*/ 6607669 w 12192000"/>
              <a:gd name="connsiteY74" fmla="*/ 387186 h 5013196"/>
              <a:gd name="connsiteX75" fmla="*/ 6637532 w 12192000"/>
              <a:gd name="connsiteY75" fmla="*/ 398125 h 5013196"/>
              <a:gd name="connsiteX76" fmla="*/ 6706880 w 12192000"/>
              <a:gd name="connsiteY76" fmla="*/ 412381 h 5013196"/>
              <a:gd name="connsiteX77" fmla="*/ 6747500 w 12192000"/>
              <a:gd name="connsiteY77" fmla="*/ 416386 h 5013196"/>
              <a:gd name="connsiteX78" fmla="*/ 6857783 w 12192000"/>
              <a:gd name="connsiteY78" fmla="*/ 431905 h 5013196"/>
              <a:gd name="connsiteX79" fmla="*/ 6967720 w 12192000"/>
              <a:gd name="connsiteY79" fmla="*/ 450939 h 5013196"/>
              <a:gd name="connsiteX80" fmla="*/ 7018394 w 12192000"/>
              <a:gd name="connsiteY80" fmla="*/ 479831 h 5013196"/>
              <a:gd name="connsiteX81" fmla="*/ 7024679 w 12192000"/>
              <a:gd name="connsiteY81" fmla="*/ 480968 h 5013196"/>
              <a:gd name="connsiteX82" fmla="*/ 7041715 w 12192000"/>
              <a:gd name="connsiteY82" fmla="*/ 479120 h 5013196"/>
              <a:gd name="connsiteX83" fmla="*/ 7048103 w 12192000"/>
              <a:gd name="connsiteY83" fmla="*/ 477610 h 5013196"/>
              <a:gd name="connsiteX84" fmla="*/ 7057490 w 12192000"/>
              <a:gd name="connsiteY84" fmla="*/ 477135 h 5013196"/>
              <a:gd name="connsiteX85" fmla="*/ 7057730 w 12192000"/>
              <a:gd name="connsiteY85" fmla="*/ 477383 h 5013196"/>
              <a:gd name="connsiteX86" fmla="*/ 7066511 w 12192000"/>
              <a:gd name="connsiteY86" fmla="*/ 476432 h 5013196"/>
              <a:gd name="connsiteX87" fmla="*/ 7109401 w 12192000"/>
              <a:gd name="connsiteY87" fmla="*/ 468486 h 5013196"/>
              <a:gd name="connsiteX88" fmla="*/ 7166830 w 12192000"/>
              <a:gd name="connsiteY88" fmla="*/ 490255 h 5013196"/>
              <a:gd name="connsiteX89" fmla="*/ 7190442 w 12192000"/>
              <a:gd name="connsiteY89" fmla="*/ 493308 h 5013196"/>
              <a:gd name="connsiteX90" fmla="*/ 7203083 w 12192000"/>
              <a:gd name="connsiteY90" fmla="*/ 496324 h 5013196"/>
              <a:gd name="connsiteX91" fmla="*/ 7203894 w 12192000"/>
              <a:gd name="connsiteY91" fmla="*/ 497408 h 5013196"/>
              <a:gd name="connsiteX92" fmla="*/ 7245004 w 12192000"/>
              <a:gd name="connsiteY92" fmla="*/ 489662 h 5013196"/>
              <a:gd name="connsiteX93" fmla="*/ 7250514 w 12192000"/>
              <a:gd name="connsiteY93" fmla="*/ 490724 h 5013196"/>
              <a:gd name="connsiteX94" fmla="*/ 7277246 w 12192000"/>
              <a:gd name="connsiteY94" fmla="*/ 483000 h 5013196"/>
              <a:gd name="connsiteX95" fmla="*/ 7291092 w 12192000"/>
              <a:gd name="connsiteY95" fmla="*/ 480435 h 5013196"/>
              <a:gd name="connsiteX96" fmla="*/ 7294933 w 12192000"/>
              <a:gd name="connsiteY96" fmla="*/ 476767 h 5013196"/>
              <a:gd name="connsiteX97" fmla="*/ 7315408 w 12192000"/>
              <a:gd name="connsiteY97" fmla="*/ 474478 h 5013196"/>
              <a:gd name="connsiteX98" fmla="*/ 7317786 w 12192000"/>
              <a:gd name="connsiteY98" fmla="*/ 475324 h 5013196"/>
              <a:gd name="connsiteX99" fmla="*/ 7334572 w 12192000"/>
              <a:gd name="connsiteY99" fmla="*/ 469306 h 5013196"/>
              <a:gd name="connsiteX100" fmla="*/ 7348520 w 12192000"/>
              <a:gd name="connsiteY100" fmla="*/ 459268 h 5013196"/>
              <a:gd name="connsiteX101" fmla="*/ 7522997 w 12192000"/>
              <a:gd name="connsiteY101" fmla="*/ 455427 h 5013196"/>
              <a:gd name="connsiteX102" fmla="*/ 7686985 w 12192000"/>
              <a:gd name="connsiteY102" fmla="*/ 433023 h 5013196"/>
              <a:gd name="connsiteX103" fmla="*/ 7854068 w 12192000"/>
              <a:gd name="connsiteY103" fmla="*/ 422992 h 5013196"/>
              <a:gd name="connsiteX104" fmla="*/ 8034165 w 12192000"/>
              <a:gd name="connsiteY104" fmla="*/ 404917 h 5013196"/>
              <a:gd name="connsiteX105" fmla="*/ 8094381 w 12192000"/>
              <a:gd name="connsiteY105" fmla="*/ 408936 h 5013196"/>
              <a:gd name="connsiteX106" fmla="*/ 8146898 w 12192000"/>
              <a:gd name="connsiteY106" fmla="*/ 391776 h 5013196"/>
              <a:gd name="connsiteX107" fmla="*/ 8168993 w 12192000"/>
              <a:gd name="connsiteY107" fmla="*/ 398048 h 5013196"/>
              <a:gd name="connsiteX108" fmla="*/ 8172809 w 12192000"/>
              <a:gd name="connsiteY108" fmla="*/ 399355 h 5013196"/>
              <a:gd name="connsiteX109" fmla="*/ 8187962 w 12192000"/>
              <a:gd name="connsiteY109" fmla="*/ 399651 h 5013196"/>
              <a:gd name="connsiteX110" fmla="*/ 8192382 w 12192000"/>
              <a:gd name="connsiteY110" fmla="*/ 405910 h 5013196"/>
              <a:gd name="connsiteX111" fmla="*/ 8375192 w 12192000"/>
              <a:gd name="connsiteY111" fmla="*/ 397097 h 5013196"/>
              <a:gd name="connsiteX112" fmla="*/ 8454377 w 12192000"/>
              <a:gd name="connsiteY112" fmla="*/ 393549 h 5013196"/>
              <a:gd name="connsiteX113" fmla="*/ 8484740 w 12192000"/>
              <a:gd name="connsiteY113" fmla="*/ 398377 h 5013196"/>
              <a:gd name="connsiteX114" fmla="*/ 8601673 w 12192000"/>
              <a:gd name="connsiteY114" fmla="*/ 410319 h 5013196"/>
              <a:gd name="connsiteX115" fmla="*/ 8701676 w 12192000"/>
              <a:gd name="connsiteY115" fmla="*/ 414569 h 5013196"/>
              <a:gd name="connsiteX116" fmla="*/ 8773288 w 12192000"/>
              <a:gd name="connsiteY116" fmla="*/ 391295 h 5013196"/>
              <a:gd name="connsiteX117" fmla="*/ 8779909 w 12192000"/>
              <a:gd name="connsiteY117" fmla="*/ 395664 h 5013196"/>
              <a:gd name="connsiteX118" fmla="*/ 8829932 w 12192000"/>
              <a:gd name="connsiteY118" fmla="*/ 392461 h 5013196"/>
              <a:gd name="connsiteX119" fmla="*/ 9003386 w 12192000"/>
              <a:gd name="connsiteY119" fmla="*/ 349460 h 5013196"/>
              <a:gd name="connsiteX120" fmla="*/ 9101185 w 12192000"/>
              <a:gd name="connsiteY120" fmla="*/ 344080 h 5013196"/>
              <a:gd name="connsiteX121" fmla="*/ 9136185 w 12192000"/>
              <a:gd name="connsiteY121" fmla="*/ 347296 h 5013196"/>
              <a:gd name="connsiteX122" fmla="*/ 9194801 w 12192000"/>
              <a:gd name="connsiteY122" fmla="*/ 352367 h 5013196"/>
              <a:gd name="connsiteX123" fmla="*/ 9239316 w 12192000"/>
              <a:gd name="connsiteY123" fmla="*/ 368776 h 5013196"/>
              <a:gd name="connsiteX124" fmla="*/ 9288052 w 12192000"/>
              <a:gd name="connsiteY124" fmla="*/ 368014 h 5013196"/>
              <a:gd name="connsiteX125" fmla="*/ 9298465 w 12192000"/>
              <a:gd name="connsiteY125" fmla="*/ 351514 h 5013196"/>
              <a:gd name="connsiteX126" fmla="*/ 9350892 w 12192000"/>
              <a:gd name="connsiteY126" fmla="*/ 355996 h 5013196"/>
              <a:gd name="connsiteX127" fmla="*/ 9430522 w 12192000"/>
              <a:gd name="connsiteY127" fmla="*/ 364586 h 5013196"/>
              <a:gd name="connsiteX128" fmla="*/ 9476215 w 12192000"/>
              <a:gd name="connsiteY128" fmla="*/ 365325 h 5013196"/>
              <a:gd name="connsiteX129" fmla="*/ 9601276 w 12192000"/>
              <a:gd name="connsiteY129" fmla="*/ 371922 h 5013196"/>
              <a:gd name="connsiteX130" fmla="*/ 9726733 w 12192000"/>
              <a:gd name="connsiteY130" fmla="*/ 382019 h 5013196"/>
              <a:gd name="connsiteX131" fmla="*/ 9802144 w 12192000"/>
              <a:gd name="connsiteY131" fmla="*/ 407697 h 5013196"/>
              <a:gd name="connsiteX132" fmla="*/ 9905153 w 12192000"/>
              <a:gd name="connsiteY132" fmla="*/ 413868 h 5013196"/>
              <a:gd name="connsiteX133" fmla="*/ 9922553 w 12192000"/>
              <a:gd name="connsiteY133" fmla="*/ 417787 h 5013196"/>
              <a:gd name="connsiteX134" fmla="*/ 10044658 w 12192000"/>
              <a:gd name="connsiteY134" fmla="*/ 431295 h 5013196"/>
              <a:gd name="connsiteX135" fmla="*/ 10184585 w 12192000"/>
              <a:gd name="connsiteY135" fmla="*/ 420356 h 5013196"/>
              <a:gd name="connsiteX136" fmla="*/ 10366435 w 12192000"/>
              <a:gd name="connsiteY136" fmla="*/ 475646 h 5013196"/>
              <a:gd name="connsiteX137" fmla="*/ 10688220 w 12192000"/>
              <a:gd name="connsiteY137" fmla="*/ 555476 h 5013196"/>
              <a:gd name="connsiteX138" fmla="*/ 11026690 w 12192000"/>
              <a:gd name="connsiteY138" fmla="*/ 563899 h 5013196"/>
              <a:gd name="connsiteX139" fmla="*/ 11113779 w 12192000"/>
              <a:gd name="connsiteY139" fmla="*/ 547086 h 5013196"/>
              <a:gd name="connsiteX140" fmla="*/ 11369556 w 12192000"/>
              <a:gd name="connsiteY140" fmla="*/ 504937 h 5013196"/>
              <a:gd name="connsiteX141" fmla="*/ 11623342 w 12192000"/>
              <a:gd name="connsiteY141" fmla="*/ 401646 h 5013196"/>
              <a:gd name="connsiteX142" fmla="*/ 11786511 w 12192000"/>
              <a:gd name="connsiteY142" fmla="*/ 371608 h 5013196"/>
              <a:gd name="connsiteX143" fmla="*/ 11862577 w 12192000"/>
              <a:gd name="connsiteY143" fmla="*/ 343767 h 5013196"/>
              <a:gd name="connsiteX144" fmla="*/ 11916612 w 12192000"/>
              <a:gd name="connsiteY144" fmla="*/ 337028 h 5013196"/>
              <a:gd name="connsiteX145" fmla="*/ 11948830 w 12192000"/>
              <a:gd name="connsiteY145" fmla="*/ 331280 h 5013196"/>
              <a:gd name="connsiteX146" fmla="*/ 12001583 w 12192000"/>
              <a:gd name="connsiteY146" fmla="*/ 292861 h 5013196"/>
              <a:gd name="connsiteX147" fmla="*/ 12174977 w 12192000"/>
              <a:gd name="connsiteY147" fmla="*/ 277870 h 5013196"/>
              <a:gd name="connsiteX148" fmla="*/ 12192000 w 12192000"/>
              <a:gd name="connsiteY148" fmla="*/ 269767 h 5013196"/>
              <a:gd name="connsiteX149" fmla="*/ 12192000 w 12192000"/>
              <a:gd name="connsiteY149" fmla="*/ 5013196 h 5013196"/>
              <a:gd name="connsiteX150" fmla="*/ 0 w 12192000"/>
              <a:gd name="connsiteY150" fmla="*/ 5013196 h 5013196"/>
              <a:gd name="connsiteX151" fmla="*/ 0 w 12192000"/>
              <a:gd name="connsiteY151" fmla="*/ 630667 h 5013196"/>
              <a:gd name="connsiteX152" fmla="*/ 11075 w 12192000"/>
              <a:gd name="connsiteY152" fmla="*/ 628396 h 5013196"/>
              <a:gd name="connsiteX153" fmla="*/ 44061 w 12192000"/>
              <a:gd name="connsiteY153" fmla="*/ 621814 h 5013196"/>
              <a:gd name="connsiteX154" fmla="*/ 136694 w 12192000"/>
              <a:gd name="connsiteY154" fmla="*/ 569633 h 5013196"/>
              <a:gd name="connsiteX155" fmla="*/ 170342 w 12192000"/>
              <a:gd name="connsiteY155" fmla="*/ 564295 h 5013196"/>
              <a:gd name="connsiteX156" fmla="*/ 168955 w 12192000"/>
              <a:gd name="connsiteY156" fmla="*/ 555382 h 5013196"/>
              <a:gd name="connsiteX157" fmla="*/ 181474 w 12192000"/>
              <a:gd name="connsiteY157" fmla="*/ 554499 h 5013196"/>
              <a:gd name="connsiteX158" fmla="*/ 209440 w 12192000"/>
              <a:gd name="connsiteY158" fmla="*/ 553779 h 5013196"/>
              <a:gd name="connsiteX159" fmla="*/ 293152 w 12192000"/>
              <a:gd name="connsiteY159" fmla="*/ 549794 h 5013196"/>
              <a:gd name="connsiteX160" fmla="*/ 315693 w 12192000"/>
              <a:gd name="connsiteY160" fmla="*/ 532248 h 5013196"/>
              <a:gd name="connsiteX161" fmla="*/ 337305 w 12192000"/>
              <a:gd name="connsiteY161" fmla="*/ 531590 h 5013196"/>
              <a:gd name="connsiteX162" fmla="*/ 462252 w 12192000"/>
              <a:gd name="connsiteY162" fmla="*/ 506369 h 5013196"/>
              <a:gd name="connsiteX163" fmla="*/ 479457 w 12192000"/>
              <a:gd name="connsiteY163" fmla="*/ 504341 h 5013196"/>
              <a:gd name="connsiteX164" fmla="*/ 488653 w 12192000"/>
              <a:gd name="connsiteY164" fmla="*/ 496475 h 5013196"/>
              <a:gd name="connsiteX165" fmla="*/ 522053 w 12192000"/>
              <a:gd name="connsiteY165" fmla="*/ 494343 h 5013196"/>
              <a:gd name="connsiteX166" fmla="*/ 523520 w 12192000"/>
              <a:gd name="connsiteY166" fmla="*/ 489931 h 5013196"/>
              <a:gd name="connsiteX167" fmla="*/ 632714 w 12192000"/>
              <a:gd name="connsiteY167" fmla="*/ 450319 h 5013196"/>
              <a:gd name="connsiteX168" fmla="*/ 651426 w 12192000"/>
              <a:gd name="connsiteY168" fmla="*/ 443762 h 5013196"/>
              <a:gd name="connsiteX169" fmla="*/ 667724 w 12192000"/>
              <a:gd name="connsiteY169" fmla="*/ 445356 h 5013196"/>
              <a:gd name="connsiteX170" fmla="*/ 757679 w 12192000"/>
              <a:gd name="connsiteY170" fmla="*/ 438363 h 5013196"/>
              <a:gd name="connsiteX171" fmla="*/ 779159 w 12192000"/>
              <a:gd name="connsiteY171" fmla="*/ 441277 h 5013196"/>
              <a:gd name="connsiteX172" fmla="*/ 788293 w 12192000"/>
              <a:gd name="connsiteY172" fmla="*/ 448081 h 5013196"/>
              <a:gd name="connsiteX173" fmla="*/ 822923 w 12192000"/>
              <a:gd name="connsiteY173" fmla="*/ 434292 h 5013196"/>
              <a:gd name="connsiteX174" fmla="*/ 876559 w 12192000"/>
              <a:gd name="connsiteY174" fmla="*/ 424306 h 5013196"/>
              <a:gd name="connsiteX175" fmla="*/ 902011 w 12192000"/>
              <a:gd name="connsiteY175" fmla="*/ 417336 h 5013196"/>
              <a:gd name="connsiteX176" fmla="*/ 922715 w 12192000"/>
              <a:gd name="connsiteY176" fmla="*/ 420917 h 5013196"/>
              <a:gd name="connsiteX177" fmla="*/ 1040139 w 12192000"/>
              <a:gd name="connsiteY177" fmla="*/ 419808 h 5013196"/>
              <a:gd name="connsiteX178" fmla="*/ 1067251 w 12192000"/>
              <a:gd name="connsiteY178" fmla="*/ 425602 h 5013196"/>
              <a:gd name="connsiteX179" fmla="*/ 1080272 w 12192000"/>
              <a:gd name="connsiteY179" fmla="*/ 437887 h 5013196"/>
              <a:gd name="connsiteX180" fmla="*/ 1090219 w 12192000"/>
              <a:gd name="connsiteY180" fmla="*/ 433244 h 5013196"/>
              <a:gd name="connsiteX181" fmla="*/ 1161226 w 12192000"/>
              <a:gd name="connsiteY181" fmla="*/ 431522 h 5013196"/>
              <a:gd name="connsiteX182" fmla="*/ 1207525 w 12192000"/>
              <a:gd name="connsiteY182" fmla="*/ 429257 h 5013196"/>
              <a:gd name="connsiteX183" fmla="*/ 1210030 w 12192000"/>
              <a:gd name="connsiteY183" fmla="*/ 412023 h 5013196"/>
              <a:gd name="connsiteX184" fmla="*/ 1251170 w 12192000"/>
              <a:gd name="connsiteY184" fmla="*/ 405160 h 5013196"/>
              <a:gd name="connsiteX185" fmla="*/ 1295331 w 12192000"/>
              <a:gd name="connsiteY185" fmla="*/ 415400 h 5013196"/>
              <a:gd name="connsiteX186" fmla="*/ 1347118 w 12192000"/>
              <a:gd name="connsiteY186" fmla="*/ 412922 h 5013196"/>
              <a:gd name="connsiteX187" fmla="*/ 1378108 w 12192000"/>
              <a:gd name="connsiteY187" fmla="*/ 411628 h 5013196"/>
              <a:gd name="connsiteX188" fmla="*/ 1459192 w 12192000"/>
              <a:gd name="connsiteY188" fmla="*/ 394137 h 5013196"/>
              <a:gd name="connsiteX189" fmla="*/ 1590120 w 12192000"/>
              <a:gd name="connsiteY189" fmla="*/ 330826 h 5013196"/>
              <a:gd name="connsiteX190" fmla="*/ 1631417 w 12192000"/>
              <a:gd name="connsiteY190" fmla="*/ 321445 h 5013196"/>
              <a:gd name="connsiteX191" fmla="*/ 1638727 w 12192000"/>
              <a:gd name="connsiteY191" fmla="*/ 324828 h 5013196"/>
              <a:gd name="connsiteX192" fmla="*/ 1844438 w 12192000"/>
              <a:gd name="connsiteY192" fmla="*/ 284522 h 5013196"/>
              <a:gd name="connsiteX193" fmla="*/ 1881324 w 12192000"/>
              <a:gd name="connsiteY193" fmla="*/ 281715 h 5013196"/>
              <a:gd name="connsiteX194" fmla="*/ 1908999 w 12192000"/>
              <a:gd name="connsiteY194" fmla="*/ 282556 h 5013196"/>
              <a:gd name="connsiteX195" fmla="*/ 1974956 w 12192000"/>
              <a:gd name="connsiteY195" fmla="*/ 269176 h 5013196"/>
              <a:gd name="connsiteX196" fmla="*/ 2082409 w 12192000"/>
              <a:gd name="connsiteY196" fmla="*/ 240508 h 5013196"/>
              <a:gd name="connsiteX197" fmla="*/ 2105639 w 12192000"/>
              <a:gd name="connsiteY197" fmla="*/ 235866 h 5013196"/>
              <a:gd name="connsiteX198" fmla="*/ 2126992 w 12192000"/>
              <a:gd name="connsiteY198" fmla="*/ 237686 h 5013196"/>
              <a:gd name="connsiteX199" fmla="*/ 2133154 w 12192000"/>
              <a:gd name="connsiteY199" fmla="*/ 243170 h 5013196"/>
              <a:gd name="connsiteX200" fmla="*/ 2146154 w 12192000"/>
              <a:gd name="connsiteY200" fmla="*/ 241550 h 5013196"/>
              <a:gd name="connsiteX201" fmla="*/ 2149901 w 12192000"/>
              <a:gd name="connsiteY201" fmla="*/ 242334 h 5013196"/>
              <a:gd name="connsiteX202" fmla="*/ 2171100 w 12192000"/>
              <a:gd name="connsiteY202" fmla="*/ 245607 h 5013196"/>
              <a:gd name="connsiteX203" fmla="*/ 2209148 w 12192000"/>
              <a:gd name="connsiteY203" fmla="*/ 222443 h 5013196"/>
              <a:gd name="connsiteX204" fmla="*/ 2261889 w 12192000"/>
              <a:gd name="connsiteY204" fmla="*/ 218750 h 5013196"/>
              <a:gd name="connsiteX205" fmla="*/ 2452315 w 12192000"/>
              <a:gd name="connsiteY205" fmla="*/ 166117 h 5013196"/>
              <a:gd name="connsiteX206" fmla="*/ 2487710 w 12192000"/>
              <a:gd name="connsiteY206" fmla="*/ 182485 h 5013196"/>
              <a:gd name="connsiteX207" fmla="*/ 2567870 w 12192000"/>
              <a:gd name="connsiteY207" fmla="*/ 169640 h 5013196"/>
              <a:gd name="connsiteX208" fmla="*/ 2677053 w 12192000"/>
              <a:gd name="connsiteY208" fmla="*/ 105731 h 5013196"/>
              <a:gd name="connsiteX209" fmla="*/ 2823914 w 12192000"/>
              <a:gd name="connsiteY209" fmla="*/ 80085 h 5013196"/>
              <a:gd name="connsiteX210" fmla="*/ 2831912 w 12192000"/>
              <a:gd name="connsiteY210" fmla="*/ 68644 h 5013196"/>
              <a:gd name="connsiteX211" fmla="*/ 2843870 w 12192000"/>
              <a:gd name="connsiteY211" fmla="*/ 60725 h 5013196"/>
              <a:gd name="connsiteX212" fmla="*/ 2846217 w 12192000"/>
              <a:gd name="connsiteY212" fmla="*/ 61243 h 5013196"/>
              <a:gd name="connsiteX213" fmla="*/ 2862745 w 12192000"/>
              <a:gd name="connsiteY213" fmla="*/ 56460 h 5013196"/>
              <a:gd name="connsiteX214" fmla="*/ 2864596 w 12192000"/>
              <a:gd name="connsiteY214" fmla="*/ 52436 h 5013196"/>
              <a:gd name="connsiteX215" fmla="*/ 2875381 w 12192000"/>
              <a:gd name="connsiteY215" fmla="*/ 48221 h 5013196"/>
              <a:gd name="connsiteX216" fmla="*/ 2895139 w 12192000"/>
              <a:gd name="connsiteY216" fmla="*/ 37404 h 5013196"/>
              <a:gd name="connsiteX217" fmla="*/ 2900232 w 12192000"/>
              <a:gd name="connsiteY217" fmla="*/ 37736 h 5013196"/>
              <a:gd name="connsiteX218" fmla="*/ 2932205 w 12192000"/>
              <a:gd name="connsiteY218" fmla="*/ 25091 h 5013196"/>
              <a:gd name="connsiteX219" fmla="*/ 2933310 w 12192000"/>
              <a:gd name="connsiteY219" fmla="*/ 26034 h 5013196"/>
              <a:gd name="connsiteX220" fmla="*/ 2945218 w 12192000"/>
              <a:gd name="connsiteY220" fmla="*/ 27359 h 5013196"/>
              <a:gd name="connsiteX221" fmla="*/ 2966465 w 12192000"/>
              <a:gd name="connsiteY221" fmla="*/ 27335 h 5013196"/>
              <a:gd name="connsiteX222" fmla="*/ 3023668 w 12192000"/>
              <a:gd name="connsiteY222" fmla="*/ 41123 h 5013196"/>
              <a:gd name="connsiteX223" fmla="*/ 3057077 w 12192000"/>
              <a:gd name="connsiteY223" fmla="*/ 28063 h 5013196"/>
              <a:gd name="connsiteX224" fmla="*/ 3151915 w 12192000"/>
              <a:gd name="connsiteY224" fmla="*/ 24461 h 5013196"/>
              <a:gd name="connsiteX225" fmla="*/ 3251671 w 12192000"/>
              <a:gd name="connsiteY225" fmla="*/ 44793 h 5013196"/>
              <a:gd name="connsiteX226" fmla="*/ 3351400 w 12192000"/>
              <a:gd name="connsiteY226" fmla="*/ 45905 h 5013196"/>
              <a:gd name="connsiteX227" fmla="*/ 3387481 w 12192000"/>
              <a:gd name="connsiteY227" fmla="*/ 44661 h 5013196"/>
              <a:gd name="connsiteX228" fmla="*/ 3451923 w 12192000"/>
              <a:gd name="connsiteY228" fmla="*/ 49700 h 5013196"/>
              <a:gd name="connsiteX229" fmla="*/ 3481520 w 12192000"/>
              <a:gd name="connsiteY229" fmla="*/ 56505 h 5013196"/>
              <a:gd name="connsiteX230" fmla="*/ 3482804 w 12192000"/>
              <a:gd name="connsiteY230" fmla="*/ 56030 h 5013196"/>
              <a:gd name="connsiteX231" fmla="*/ 3485495 w 12192000"/>
              <a:gd name="connsiteY231" fmla="*/ 59139 h 5013196"/>
              <a:gd name="connsiteX232" fmla="*/ 3490972 w 12192000"/>
              <a:gd name="connsiteY232" fmla="*/ 60504 h 5013196"/>
              <a:gd name="connsiteX233" fmla="*/ 3505835 w 12192000"/>
              <a:gd name="connsiteY233" fmla="*/ 59295 h 5013196"/>
              <a:gd name="connsiteX234" fmla="*/ 3511410 w 12192000"/>
              <a:gd name="connsiteY234" fmla="*/ 58026 h 5013196"/>
              <a:gd name="connsiteX235" fmla="*/ 3519598 w 12192000"/>
              <a:gd name="connsiteY235" fmla="*/ 57901 h 5013196"/>
              <a:gd name="connsiteX236" fmla="*/ 3519807 w 12192000"/>
              <a:gd name="connsiteY236" fmla="*/ 58156 h 5013196"/>
              <a:gd name="connsiteX237" fmla="*/ 3527466 w 12192000"/>
              <a:gd name="connsiteY237" fmla="*/ 57534 h 5013196"/>
              <a:gd name="connsiteX238" fmla="*/ 3564889 w 12192000"/>
              <a:gd name="connsiteY238" fmla="*/ 51208 h 5013196"/>
              <a:gd name="connsiteX239" fmla="*/ 3614922 w 12192000"/>
              <a:gd name="connsiteY239" fmla="*/ 75022 h 5013196"/>
              <a:gd name="connsiteX240" fmla="*/ 3635506 w 12192000"/>
              <a:gd name="connsiteY240" fmla="*/ 78936 h 5013196"/>
              <a:gd name="connsiteX241" fmla="*/ 3646525 w 12192000"/>
              <a:gd name="connsiteY241" fmla="*/ 82411 h 5013196"/>
              <a:gd name="connsiteX242" fmla="*/ 3647224 w 12192000"/>
              <a:gd name="connsiteY242" fmla="*/ 83521 h 5013196"/>
              <a:gd name="connsiteX243" fmla="*/ 3683100 w 12192000"/>
              <a:gd name="connsiteY243" fmla="*/ 77327 h 5013196"/>
              <a:gd name="connsiteX244" fmla="*/ 3687901 w 12192000"/>
              <a:gd name="connsiteY244" fmla="*/ 78590 h 5013196"/>
              <a:gd name="connsiteX245" fmla="*/ 3711234 w 12192000"/>
              <a:gd name="connsiteY245" fmla="*/ 71883 h 5013196"/>
              <a:gd name="connsiteX246" fmla="*/ 3723318 w 12192000"/>
              <a:gd name="connsiteY246" fmla="*/ 69843 h 5013196"/>
              <a:gd name="connsiteX247" fmla="*/ 3726677 w 12192000"/>
              <a:gd name="connsiteY247" fmla="*/ 66330 h 5013196"/>
              <a:gd name="connsiteX248" fmla="*/ 3744535 w 12192000"/>
              <a:gd name="connsiteY248" fmla="*/ 64808 h 5013196"/>
              <a:gd name="connsiteX249" fmla="*/ 3746608 w 12192000"/>
              <a:gd name="connsiteY249" fmla="*/ 65740 h 5013196"/>
              <a:gd name="connsiteX250" fmla="*/ 3761262 w 12192000"/>
              <a:gd name="connsiteY250" fmla="*/ 60365 h 5013196"/>
              <a:gd name="connsiteX251" fmla="*/ 3773451 w 12192000"/>
              <a:gd name="connsiteY251" fmla="*/ 50884 h 5013196"/>
              <a:gd name="connsiteX252" fmla="*/ 3925626 w 12192000"/>
              <a:gd name="connsiteY252" fmla="*/ 53519 h 5013196"/>
              <a:gd name="connsiteX253" fmla="*/ 4056184 w 12192000"/>
              <a:gd name="connsiteY253" fmla="*/ 12503 h 5013196"/>
              <a:gd name="connsiteX254" fmla="*/ 4142196 w 12192000"/>
              <a:gd name="connsiteY254" fmla="*/ 33 h 501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2000" h="5013196">
                <a:moveTo>
                  <a:pt x="4142196" y="33"/>
                </a:moveTo>
                <a:cubicBezTo>
                  <a:pt x="4148062" y="-396"/>
                  <a:pt x="4148371" y="3330"/>
                  <a:pt x="4138795" y="15046"/>
                </a:cubicBezTo>
                <a:cubicBezTo>
                  <a:pt x="4157457" y="11498"/>
                  <a:pt x="4177037" y="25445"/>
                  <a:pt x="4166706" y="37291"/>
                </a:cubicBezTo>
                <a:cubicBezTo>
                  <a:pt x="4223118" y="11323"/>
                  <a:pt x="4307498" y="34620"/>
                  <a:pt x="4371550" y="22134"/>
                </a:cubicBezTo>
                <a:cubicBezTo>
                  <a:pt x="4407078" y="48914"/>
                  <a:pt x="4387627" y="23893"/>
                  <a:pt x="4424056" y="28369"/>
                </a:cubicBezTo>
                <a:cubicBezTo>
                  <a:pt x="4413661" y="3313"/>
                  <a:pt x="4468424" y="41731"/>
                  <a:pt x="4469897" y="13218"/>
                </a:cubicBezTo>
                <a:cubicBezTo>
                  <a:pt x="4476479" y="14935"/>
                  <a:pt x="4482810" y="17498"/>
                  <a:pt x="4489151" y="20285"/>
                </a:cubicBezTo>
                <a:lnTo>
                  <a:pt x="4492479" y="21730"/>
                </a:lnTo>
                <a:lnTo>
                  <a:pt x="4505693" y="22584"/>
                </a:lnTo>
                <a:lnTo>
                  <a:pt x="4509529" y="28985"/>
                </a:lnTo>
                <a:lnTo>
                  <a:pt x="4529499" y="34687"/>
                </a:lnTo>
                <a:cubicBezTo>
                  <a:pt x="4536963" y="35869"/>
                  <a:pt x="4544973" y="36029"/>
                  <a:pt x="4553795" y="34541"/>
                </a:cubicBezTo>
                <a:cubicBezTo>
                  <a:pt x="4575351" y="22864"/>
                  <a:pt x="4609487" y="36086"/>
                  <a:pt x="4640118" y="34699"/>
                </a:cubicBezTo>
                <a:lnTo>
                  <a:pt x="4654127" y="30952"/>
                </a:lnTo>
                <a:lnTo>
                  <a:pt x="4700168" y="35953"/>
                </a:lnTo>
                <a:cubicBezTo>
                  <a:pt x="4713264" y="36848"/>
                  <a:pt x="4726846" y="37197"/>
                  <a:pt x="4741127" y="36527"/>
                </a:cubicBezTo>
                <a:lnTo>
                  <a:pt x="4767598" y="33272"/>
                </a:lnTo>
                <a:lnTo>
                  <a:pt x="4774592" y="35449"/>
                </a:lnTo>
                <a:cubicBezTo>
                  <a:pt x="4786697" y="34976"/>
                  <a:pt x="4802577" y="26578"/>
                  <a:pt x="4801328" y="36454"/>
                </a:cubicBezTo>
                <a:lnTo>
                  <a:pt x="4814870" y="32797"/>
                </a:lnTo>
                <a:lnTo>
                  <a:pt x="4828440" y="40415"/>
                </a:lnTo>
                <a:cubicBezTo>
                  <a:pt x="4829942" y="42215"/>
                  <a:pt x="4831084" y="44138"/>
                  <a:pt x="4831826" y="46118"/>
                </a:cubicBezTo>
                <a:lnTo>
                  <a:pt x="4850785" y="43190"/>
                </a:lnTo>
                <a:lnTo>
                  <a:pt x="4866468" y="48539"/>
                </a:lnTo>
                <a:lnTo>
                  <a:pt x="4879983" y="44615"/>
                </a:lnTo>
                <a:lnTo>
                  <a:pt x="4885635" y="45342"/>
                </a:lnTo>
                <a:lnTo>
                  <a:pt x="4899698" y="47876"/>
                </a:lnTo>
                <a:cubicBezTo>
                  <a:pt x="4906918" y="49699"/>
                  <a:pt x="4915001" y="51908"/>
                  <a:pt x="4923986" y="53632"/>
                </a:cubicBezTo>
                <a:lnTo>
                  <a:pt x="4931544" y="54358"/>
                </a:lnTo>
                <a:lnTo>
                  <a:pt x="4948135" y="63529"/>
                </a:lnTo>
                <a:cubicBezTo>
                  <a:pt x="4960212" y="70470"/>
                  <a:pt x="4969702" y="75124"/>
                  <a:pt x="4980068" y="71052"/>
                </a:cubicBezTo>
                <a:cubicBezTo>
                  <a:pt x="4998023" y="79978"/>
                  <a:pt x="5010918" y="105669"/>
                  <a:pt x="5036541" y="98293"/>
                </a:cubicBezTo>
                <a:cubicBezTo>
                  <a:pt x="5028940" y="110173"/>
                  <a:pt x="5065159" y="99199"/>
                  <a:pt x="5069678" y="111179"/>
                </a:cubicBezTo>
                <a:cubicBezTo>
                  <a:pt x="5071842" y="120855"/>
                  <a:pt x="5083332" y="119782"/>
                  <a:pt x="5092160" y="123203"/>
                </a:cubicBezTo>
                <a:cubicBezTo>
                  <a:pt x="5098585" y="133008"/>
                  <a:pt x="5142841" y="141271"/>
                  <a:pt x="5158166" y="139568"/>
                </a:cubicBezTo>
                <a:cubicBezTo>
                  <a:pt x="5201256" y="128920"/>
                  <a:pt x="5236783" y="168222"/>
                  <a:pt x="5271252" y="160738"/>
                </a:cubicBezTo>
                <a:cubicBezTo>
                  <a:pt x="5280328" y="161512"/>
                  <a:pt x="5287877" y="163623"/>
                  <a:pt x="5294438" y="166556"/>
                </a:cubicBezTo>
                <a:lnTo>
                  <a:pt x="5310840" y="176769"/>
                </a:lnTo>
                <a:cubicBezTo>
                  <a:pt x="5311084" y="179074"/>
                  <a:pt x="5311328" y="181377"/>
                  <a:pt x="5311570" y="183681"/>
                </a:cubicBezTo>
                <a:lnTo>
                  <a:pt x="5323756" y="187718"/>
                </a:lnTo>
                <a:lnTo>
                  <a:pt x="5326259" y="189880"/>
                </a:lnTo>
                <a:cubicBezTo>
                  <a:pt x="5331024" y="194034"/>
                  <a:pt x="5335878" y="197977"/>
                  <a:pt x="5341357" y="201193"/>
                </a:cubicBezTo>
                <a:cubicBezTo>
                  <a:pt x="5355787" y="174949"/>
                  <a:pt x="5390353" y="224216"/>
                  <a:pt x="5391908" y="198291"/>
                </a:cubicBezTo>
                <a:cubicBezTo>
                  <a:pt x="5424533" y="211393"/>
                  <a:pt x="5417454" y="183279"/>
                  <a:pt x="5439031" y="216975"/>
                </a:cubicBezTo>
                <a:cubicBezTo>
                  <a:pt x="5505697" y="221021"/>
                  <a:pt x="5575360" y="263433"/>
                  <a:pt x="5640913" y="253028"/>
                </a:cubicBezTo>
                <a:cubicBezTo>
                  <a:pt x="5625666" y="261550"/>
                  <a:pt x="5637932" y="279363"/>
                  <a:pt x="5657312" y="280626"/>
                </a:cubicBezTo>
                <a:cubicBezTo>
                  <a:pt x="5599451" y="314971"/>
                  <a:pt x="5750508" y="268765"/>
                  <a:pt x="5734773" y="303244"/>
                </a:cubicBezTo>
                <a:cubicBezTo>
                  <a:pt x="5761561" y="276899"/>
                  <a:pt x="5869387" y="261233"/>
                  <a:pt x="5877770" y="296965"/>
                </a:cubicBezTo>
                <a:cubicBezTo>
                  <a:pt x="5915819" y="308827"/>
                  <a:pt x="5955621" y="307835"/>
                  <a:pt x="5989615" y="319663"/>
                </a:cubicBezTo>
                <a:lnTo>
                  <a:pt x="5996857" y="323549"/>
                </a:lnTo>
                <a:lnTo>
                  <a:pt x="6037387" y="312526"/>
                </a:lnTo>
                <a:cubicBezTo>
                  <a:pt x="6073044" y="306507"/>
                  <a:pt x="6106738" y="308466"/>
                  <a:pt x="6113074" y="325845"/>
                </a:cubicBezTo>
                <a:cubicBezTo>
                  <a:pt x="6172518" y="336304"/>
                  <a:pt x="6233561" y="323646"/>
                  <a:pt x="6280929" y="350444"/>
                </a:cubicBezTo>
                <a:cubicBezTo>
                  <a:pt x="6286383" y="347055"/>
                  <a:pt x="6292357" y="344643"/>
                  <a:pt x="6298665" y="342931"/>
                </a:cubicBezTo>
                <a:lnTo>
                  <a:pt x="6317326" y="339794"/>
                </a:lnTo>
                <a:lnTo>
                  <a:pt x="6319212" y="341004"/>
                </a:lnTo>
                <a:cubicBezTo>
                  <a:pt x="6328393" y="343898"/>
                  <a:pt x="6334701" y="343685"/>
                  <a:pt x="6339724" y="342098"/>
                </a:cubicBezTo>
                <a:lnTo>
                  <a:pt x="6345010" y="339148"/>
                </a:lnTo>
                <a:lnTo>
                  <a:pt x="6359332" y="338899"/>
                </a:lnTo>
                <a:lnTo>
                  <a:pt x="6388220" y="335714"/>
                </a:lnTo>
                <a:lnTo>
                  <a:pt x="6392994" y="337644"/>
                </a:lnTo>
                <a:lnTo>
                  <a:pt x="6435581" y="336775"/>
                </a:lnTo>
                <a:cubicBezTo>
                  <a:pt x="6435677" y="337170"/>
                  <a:pt x="6435772" y="337567"/>
                  <a:pt x="6435870" y="337963"/>
                </a:cubicBezTo>
                <a:cubicBezTo>
                  <a:pt x="6437488" y="340605"/>
                  <a:pt x="6440513" y="342516"/>
                  <a:pt x="6446571" y="342957"/>
                </a:cubicBezTo>
                <a:cubicBezTo>
                  <a:pt x="6432902" y="359852"/>
                  <a:pt x="6448636" y="349961"/>
                  <a:pt x="6467701" y="349765"/>
                </a:cubicBezTo>
                <a:cubicBezTo>
                  <a:pt x="6450726" y="375964"/>
                  <a:pt x="6507518" y="364791"/>
                  <a:pt x="6512727" y="380305"/>
                </a:cubicBezTo>
                <a:cubicBezTo>
                  <a:pt x="6527112" y="379570"/>
                  <a:pt x="6542020" y="379271"/>
                  <a:pt x="6557094" y="379532"/>
                </a:cubicBezTo>
                <a:lnTo>
                  <a:pt x="6565879" y="380030"/>
                </a:lnTo>
                <a:cubicBezTo>
                  <a:pt x="6565919" y="380123"/>
                  <a:pt x="6565958" y="380216"/>
                  <a:pt x="6565997" y="380310"/>
                </a:cubicBezTo>
                <a:cubicBezTo>
                  <a:pt x="6567779" y="380994"/>
                  <a:pt x="6570621" y="381376"/>
                  <a:pt x="6575147" y="381374"/>
                </a:cubicBezTo>
                <a:lnTo>
                  <a:pt x="6581899" y="380938"/>
                </a:lnTo>
                <a:lnTo>
                  <a:pt x="6598943" y="381906"/>
                </a:lnTo>
                <a:lnTo>
                  <a:pt x="6604421" y="384033"/>
                </a:lnTo>
                <a:lnTo>
                  <a:pt x="6606035" y="387465"/>
                </a:lnTo>
                <a:lnTo>
                  <a:pt x="6607669" y="387186"/>
                </a:lnTo>
                <a:cubicBezTo>
                  <a:pt x="6620475" y="382131"/>
                  <a:pt x="6625312" y="374007"/>
                  <a:pt x="6637532" y="398125"/>
                </a:cubicBezTo>
                <a:cubicBezTo>
                  <a:pt x="6666345" y="390437"/>
                  <a:pt x="6669861" y="404891"/>
                  <a:pt x="6706880" y="412381"/>
                </a:cubicBezTo>
                <a:cubicBezTo>
                  <a:pt x="6723837" y="404468"/>
                  <a:pt x="6736071" y="408511"/>
                  <a:pt x="6747500" y="416386"/>
                </a:cubicBezTo>
                <a:cubicBezTo>
                  <a:pt x="6784745" y="414659"/>
                  <a:pt x="6816872" y="426761"/>
                  <a:pt x="6857783" y="431905"/>
                </a:cubicBezTo>
                <a:cubicBezTo>
                  <a:pt x="6903934" y="423229"/>
                  <a:pt x="6923989" y="445532"/>
                  <a:pt x="6967720" y="450939"/>
                </a:cubicBezTo>
                <a:cubicBezTo>
                  <a:pt x="7008578" y="433412"/>
                  <a:pt x="6996867" y="470461"/>
                  <a:pt x="7018394" y="479831"/>
                </a:cubicBezTo>
                <a:lnTo>
                  <a:pt x="7024679" y="480968"/>
                </a:lnTo>
                <a:lnTo>
                  <a:pt x="7041715" y="479120"/>
                </a:lnTo>
                <a:lnTo>
                  <a:pt x="7048103" y="477610"/>
                </a:lnTo>
                <a:cubicBezTo>
                  <a:pt x="7052510" y="476872"/>
                  <a:pt x="7055450" y="476773"/>
                  <a:pt x="7057490" y="477135"/>
                </a:cubicBezTo>
                <a:lnTo>
                  <a:pt x="7057730" y="477383"/>
                </a:lnTo>
                <a:lnTo>
                  <a:pt x="7066511" y="476432"/>
                </a:lnTo>
                <a:cubicBezTo>
                  <a:pt x="7081316" y="474229"/>
                  <a:pt x="7095708" y="471522"/>
                  <a:pt x="7109401" y="468486"/>
                </a:cubicBezTo>
                <a:cubicBezTo>
                  <a:pt x="7121361" y="482413"/>
                  <a:pt x="7171741" y="462549"/>
                  <a:pt x="7166830" y="490255"/>
                </a:cubicBezTo>
                <a:cubicBezTo>
                  <a:pt x="7185318" y="486971"/>
                  <a:pt x="7196261" y="474996"/>
                  <a:pt x="7190442" y="493308"/>
                </a:cubicBezTo>
                <a:cubicBezTo>
                  <a:pt x="7196540" y="492742"/>
                  <a:pt x="7200336" y="494071"/>
                  <a:pt x="7203083" y="496324"/>
                </a:cubicBezTo>
                <a:lnTo>
                  <a:pt x="7203894" y="497408"/>
                </a:lnTo>
                <a:lnTo>
                  <a:pt x="7245004" y="489662"/>
                </a:lnTo>
                <a:lnTo>
                  <a:pt x="7250514" y="490724"/>
                </a:lnTo>
                <a:lnTo>
                  <a:pt x="7277246" y="483000"/>
                </a:lnTo>
                <a:lnTo>
                  <a:pt x="7291092" y="480435"/>
                </a:lnTo>
                <a:lnTo>
                  <a:pt x="7294933" y="476767"/>
                </a:lnTo>
                <a:cubicBezTo>
                  <a:pt x="7299121" y="474441"/>
                  <a:pt x="7305176" y="473213"/>
                  <a:pt x="7315408" y="474478"/>
                </a:cubicBezTo>
                <a:lnTo>
                  <a:pt x="7317786" y="475324"/>
                </a:lnTo>
                <a:lnTo>
                  <a:pt x="7334572" y="469306"/>
                </a:lnTo>
                <a:cubicBezTo>
                  <a:pt x="7339959" y="466649"/>
                  <a:pt x="7344710" y="463382"/>
                  <a:pt x="7348520" y="459268"/>
                </a:cubicBezTo>
                <a:cubicBezTo>
                  <a:pt x="7406571" y="477093"/>
                  <a:pt x="7460434" y="455124"/>
                  <a:pt x="7522997" y="455427"/>
                </a:cubicBezTo>
                <a:cubicBezTo>
                  <a:pt x="7592791" y="446837"/>
                  <a:pt x="7640927" y="437451"/>
                  <a:pt x="7686985" y="433023"/>
                </a:cubicBezTo>
                <a:cubicBezTo>
                  <a:pt x="7708370" y="428668"/>
                  <a:pt x="7865878" y="410662"/>
                  <a:pt x="7854068" y="422992"/>
                </a:cubicBezTo>
                <a:cubicBezTo>
                  <a:pt x="7918669" y="394524"/>
                  <a:pt x="7960767" y="420179"/>
                  <a:pt x="8034165" y="404917"/>
                </a:cubicBezTo>
                <a:cubicBezTo>
                  <a:pt x="8074975" y="430280"/>
                  <a:pt x="8052607" y="405995"/>
                  <a:pt x="8094381" y="408936"/>
                </a:cubicBezTo>
                <a:cubicBezTo>
                  <a:pt x="8082391" y="384233"/>
                  <a:pt x="8145291" y="420455"/>
                  <a:pt x="8146898" y="391776"/>
                </a:cubicBezTo>
                <a:cubicBezTo>
                  <a:pt x="8154450" y="393217"/>
                  <a:pt x="8161714" y="395521"/>
                  <a:pt x="8168993" y="398048"/>
                </a:cubicBezTo>
                <a:lnTo>
                  <a:pt x="8172809" y="399355"/>
                </a:lnTo>
                <a:lnTo>
                  <a:pt x="8187962" y="399651"/>
                </a:lnTo>
                <a:lnTo>
                  <a:pt x="8192382" y="405910"/>
                </a:lnTo>
                <a:lnTo>
                  <a:pt x="8375192" y="397097"/>
                </a:lnTo>
                <a:cubicBezTo>
                  <a:pt x="8390681" y="391124"/>
                  <a:pt x="8442343" y="386212"/>
                  <a:pt x="8454377" y="393549"/>
                </a:cubicBezTo>
                <a:cubicBezTo>
                  <a:pt x="8465613" y="394229"/>
                  <a:pt x="8477337" y="389940"/>
                  <a:pt x="8484740" y="398377"/>
                </a:cubicBezTo>
                <a:cubicBezTo>
                  <a:pt x="8509291" y="401173"/>
                  <a:pt x="8565518" y="407621"/>
                  <a:pt x="8601673" y="410319"/>
                </a:cubicBezTo>
                <a:cubicBezTo>
                  <a:pt x="8619550" y="396781"/>
                  <a:pt x="8652058" y="416886"/>
                  <a:pt x="8701676" y="414569"/>
                </a:cubicBezTo>
                <a:cubicBezTo>
                  <a:pt x="8721163" y="399040"/>
                  <a:pt x="8735137" y="413192"/>
                  <a:pt x="8773288" y="391295"/>
                </a:cubicBezTo>
                <a:cubicBezTo>
                  <a:pt x="8775124" y="392937"/>
                  <a:pt x="8777353" y="394408"/>
                  <a:pt x="8779909" y="395664"/>
                </a:cubicBezTo>
                <a:cubicBezTo>
                  <a:pt x="8794759" y="402954"/>
                  <a:pt x="8817153" y="401520"/>
                  <a:pt x="8829932" y="392461"/>
                </a:cubicBezTo>
                <a:cubicBezTo>
                  <a:pt x="8891235" y="362336"/>
                  <a:pt x="8949370" y="358860"/>
                  <a:pt x="9003386" y="349460"/>
                </a:cubicBezTo>
                <a:cubicBezTo>
                  <a:pt x="9064740" y="341657"/>
                  <a:pt x="9026331" y="373992"/>
                  <a:pt x="9101185" y="344080"/>
                </a:cubicBezTo>
                <a:cubicBezTo>
                  <a:pt x="9110310" y="353604"/>
                  <a:pt x="9120116" y="353365"/>
                  <a:pt x="9136185" y="347296"/>
                </a:cubicBezTo>
                <a:cubicBezTo>
                  <a:pt x="9166057" y="344262"/>
                  <a:pt x="9165783" y="369927"/>
                  <a:pt x="9194801" y="352367"/>
                </a:cubicBezTo>
                <a:cubicBezTo>
                  <a:pt x="9190472" y="366462"/>
                  <a:pt x="9252023" y="353523"/>
                  <a:pt x="9239316" y="368776"/>
                </a:cubicBezTo>
                <a:cubicBezTo>
                  <a:pt x="9259813" y="379833"/>
                  <a:pt x="9267827" y="358579"/>
                  <a:pt x="9288052" y="368014"/>
                </a:cubicBezTo>
                <a:cubicBezTo>
                  <a:pt x="9310099" y="368953"/>
                  <a:pt x="9274359" y="354287"/>
                  <a:pt x="9298465" y="351514"/>
                </a:cubicBezTo>
                <a:cubicBezTo>
                  <a:pt x="9327883" y="350627"/>
                  <a:pt x="9325850" y="325510"/>
                  <a:pt x="9350892" y="355996"/>
                </a:cubicBezTo>
                <a:lnTo>
                  <a:pt x="9430522" y="364586"/>
                </a:lnTo>
                <a:cubicBezTo>
                  <a:pt x="9447485" y="355425"/>
                  <a:pt x="9461870" y="358450"/>
                  <a:pt x="9476215" y="365325"/>
                </a:cubicBezTo>
                <a:cubicBezTo>
                  <a:pt x="9516917" y="360669"/>
                  <a:pt x="9555019" y="370080"/>
                  <a:pt x="9601276" y="371922"/>
                </a:cubicBezTo>
                <a:cubicBezTo>
                  <a:pt x="9650279" y="359692"/>
                  <a:pt x="9677305" y="380141"/>
                  <a:pt x="9726733" y="382019"/>
                </a:cubicBezTo>
                <a:cubicBezTo>
                  <a:pt x="9773839" y="358530"/>
                  <a:pt x="9760877" y="410908"/>
                  <a:pt x="9802144" y="407697"/>
                </a:cubicBezTo>
                <a:cubicBezTo>
                  <a:pt x="9868120" y="385365"/>
                  <a:pt x="9801669" y="424896"/>
                  <a:pt x="9905153" y="413868"/>
                </a:cubicBezTo>
                <a:cubicBezTo>
                  <a:pt x="9910811" y="410359"/>
                  <a:pt x="9923612" y="413238"/>
                  <a:pt x="9922553" y="417787"/>
                </a:cubicBezTo>
                <a:cubicBezTo>
                  <a:pt x="9945213" y="415195"/>
                  <a:pt x="10012509" y="437971"/>
                  <a:pt x="10044658" y="431295"/>
                </a:cubicBezTo>
                <a:cubicBezTo>
                  <a:pt x="10108994" y="441322"/>
                  <a:pt x="10138326" y="418598"/>
                  <a:pt x="10184585" y="420356"/>
                </a:cubicBezTo>
                <a:cubicBezTo>
                  <a:pt x="10238805" y="433245"/>
                  <a:pt x="10270973" y="446023"/>
                  <a:pt x="10366435" y="475646"/>
                </a:cubicBezTo>
                <a:lnTo>
                  <a:pt x="10688220" y="555476"/>
                </a:lnTo>
                <a:cubicBezTo>
                  <a:pt x="10812002" y="626549"/>
                  <a:pt x="10955764" y="565297"/>
                  <a:pt x="11026690" y="563899"/>
                </a:cubicBezTo>
                <a:cubicBezTo>
                  <a:pt x="11053150" y="535972"/>
                  <a:pt x="11079708" y="560938"/>
                  <a:pt x="11113779" y="547086"/>
                </a:cubicBezTo>
                <a:cubicBezTo>
                  <a:pt x="11191398" y="533240"/>
                  <a:pt x="11265999" y="496724"/>
                  <a:pt x="11369556" y="504937"/>
                </a:cubicBezTo>
                <a:cubicBezTo>
                  <a:pt x="11406977" y="422376"/>
                  <a:pt x="11530972" y="456417"/>
                  <a:pt x="11623342" y="401646"/>
                </a:cubicBezTo>
                <a:cubicBezTo>
                  <a:pt x="11678749" y="386540"/>
                  <a:pt x="11771467" y="415601"/>
                  <a:pt x="11786511" y="371608"/>
                </a:cubicBezTo>
                <a:cubicBezTo>
                  <a:pt x="11815065" y="394479"/>
                  <a:pt x="11834769" y="350469"/>
                  <a:pt x="11862577" y="343767"/>
                </a:cubicBezTo>
                <a:cubicBezTo>
                  <a:pt x="11886839" y="357655"/>
                  <a:pt x="11896496" y="342356"/>
                  <a:pt x="11916612" y="337028"/>
                </a:cubicBezTo>
                <a:cubicBezTo>
                  <a:pt x="11926953" y="346090"/>
                  <a:pt x="11944208" y="343709"/>
                  <a:pt x="11948830" y="331280"/>
                </a:cubicBezTo>
                <a:cubicBezTo>
                  <a:pt x="11937556" y="304981"/>
                  <a:pt x="11999127" y="312097"/>
                  <a:pt x="12001583" y="292861"/>
                </a:cubicBezTo>
                <a:cubicBezTo>
                  <a:pt x="12027437" y="287117"/>
                  <a:pt x="12120562" y="289932"/>
                  <a:pt x="12174977" y="277870"/>
                </a:cubicBezTo>
                <a:lnTo>
                  <a:pt x="12192000" y="269767"/>
                </a:lnTo>
                <a:lnTo>
                  <a:pt x="12192000" y="5013196"/>
                </a:lnTo>
                <a:lnTo>
                  <a:pt x="0" y="5013196"/>
                </a:lnTo>
                <a:lnTo>
                  <a:pt x="0" y="630667"/>
                </a:lnTo>
                <a:lnTo>
                  <a:pt x="11075" y="628396"/>
                </a:lnTo>
                <a:cubicBezTo>
                  <a:pt x="23002" y="626376"/>
                  <a:pt x="33255" y="624731"/>
                  <a:pt x="44061" y="621814"/>
                </a:cubicBezTo>
                <a:cubicBezTo>
                  <a:pt x="78982" y="608550"/>
                  <a:pt x="115649" y="579219"/>
                  <a:pt x="136694" y="569633"/>
                </a:cubicBezTo>
                <a:lnTo>
                  <a:pt x="170342" y="564295"/>
                </a:lnTo>
                <a:cubicBezTo>
                  <a:pt x="169880" y="561325"/>
                  <a:pt x="169417" y="558353"/>
                  <a:pt x="168955" y="555382"/>
                </a:cubicBezTo>
                <a:lnTo>
                  <a:pt x="181474" y="554499"/>
                </a:lnTo>
                <a:lnTo>
                  <a:pt x="209440" y="553779"/>
                </a:lnTo>
                <a:cubicBezTo>
                  <a:pt x="226869" y="552113"/>
                  <a:pt x="275442" y="553383"/>
                  <a:pt x="293152" y="549794"/>
                </a:cubicBezTo>
                <a:cubicBezTo>
                  <a:pt x="298104" y="540169"/>
                  <a:pt x="305921" y="534831"/>
                  <a:pt x="315693" y="532248"/>
                </a:cubicBezTo>
                <a:lnTo>
                  <a:pt x="337305" y="531590"/>
                </a:lnTo>
                <a:lnTo>
                  <a:pt x="462252" y="506369"/>
                </a:lnTo>
                <a:lnTo>
                  <a:pt x="479457" y="504341"/>
                </a:lnTo>
                <a:lnTo>
                  <a:pt x="488653" y="496475"/>
                </a:lnTo>
                <a:cubicBezTo>
                  <a:pt x="495751" y="494808"/>
                  <a:pt x="516240" y="495433"/>
                  <a:pt x="522053" y="494343"/>
                </a:cubicBezTo>
                <a:lnTo>
                  <a:pt x="523520" y="489931"/>
                </a:lnTo>
                <a:cubicBezTo>
                  <a:pt x="541965" y="482593"/>
                  <a:pt x="611396" y="458013"/>
                  <a:pt x="632714" y="450319"/>
                </a:cubicBezTo>
                <a:cubicBezTo>
                  <a:pt x="637120" y="456979"/>
                  <a:pt x="646523" y="446165"/>
                  <a:pt x="651426" y="443762"/>
                </a:cubicBezTo>
                <a:cubicBezTo>
                  <a:pt x="652273" y="448286"/>
                  <a:pt x="664268" y="449456"/>
                  <a:pt x="667724" y="445356"/>
                </a:cubicBezTo>
                <a:cubicBezTo>
                  <a:pt x="751466" y="421701"/>
                  <a:pt x="710176" y="468211"/>
                  <a:pt x="757679" y="438363"/>
                </a:cubicBezTo>
                <a:cubicBezTo>
                  <a:pt x="766141" y="436289"/>
                  <a:pt x="773060" y="437997"/>
                  <a:pt x="779159" y="441277"/>
                </a:cubicBezTo>
                <a:lnTo>
                  <a:pt x="788293" y="448081"/>
                </a:lnTo>
                <a:lnTo>
                  <a:pt x="822923" y="434292"/>
                </a:lnTo>
                <a:cubicBezTo>
                  <a:pt x="840014" y="429396"/>
                  <a:pt x="858036" y="426029"/>
                  <a:pt x="876559" y="424306"/>
                </a:cubicBezTo>
                <a:cubicBezTo>
                  <a:pt x="880889" y="433506"/>
                  <a:pt x="895209" y="420068"/>
                  <a:pt x="902011" y="417336"/>
                </a:cubicBezTo>
                <a:cubicBezTo>
                  <a:pt x="902191" y="423390"/>
                  <a:pt x="917419" y="426022"/>
                  <a:pt x="922715" y="420917"/>
                </a:cubicBezTo>
                <a:cubicBezTo>
                  <a:pt x="1035495" y="397234"/>
                  <a:pt x="972839" y="454951"/>
                  <a:pt x="1040139" y="419808"/>
                </a:cubicBezTo>
                <a:cubicBezTo>
                  <a:pt x="1051469" y="417835"/>
                  <a:pt x="1060048" y="420716"/>
                  <a:pt x="1067251" y="425602"/>
                </a:cubicBezTo>
                <a:lnTo>
                  <a:pt x="1080272" y="437887"/>
                </a:lnTo>
                <a:lnTo>
                  <a:pt x="1090219" y="433244"/>
                </a:lnTo>
                <a:cubicBezTo>
                  <a:pt x="1128054" y="432213"/>
                  <a:pt x="1139443" y="444840"/>
                  <a:pt x="1161226" y="431522"/>
                </a:cubicBezTo>
                <a:cubicBezTo>
                  <a:pt x="1194247" y="457797"/>
                  <a:pt x="1182853" y="433812"/>
                  <a:pt x="1207525" y="429257"/>
                </a:cubicBezTo>
                <a:cubicBezTo>
                  <a:pt x="1226951" y="423550"/>
                  <a:pt x="1190923" y="413889"/>
                  <a:pt x="1210030" y="412023"/>
                </a:cubicBezTo>
                <a:cubicBezTo>
                  <a:pt x="1230853" y="418586"/>
                  <a:pt x="1229491" y="397066"/>
                  <a:pt x="1251170" y="405160"/>
                </a:cubicBezTo>
                <a:cubicBezTo>
                  <a:pt x="1246235" y="421478"/>
                  <a:pt x="1293590" y="401251"/>
                  <a:pt x="1295331" y="415400"/>
                </a:cubicBezTo>
                <a:cubicBezTo>
                  <a:pt x="1313247" y="394801"/>
                  <a:pt x="1322885" y="419606"/>
                  <a:pt x="1347118" y="412922"/>
                </a:cubicBezTo>
                <a:cubicBezTo>
                  <a:pt x="1358442" y="405047"/>
                  <a:pt x="1366690" y="403583"/>
                  <a:pt x="1378108" y="411628"/>
                </a:cubicBezTo>
                <a:cubicBezTo>
                  <a:pt x="1430244" y="373345"/>
                  <a:pt x="1410029" y="409382"/>
                  <a:pt x="1459192" y="394137"/>
                </a:cubicBezTo>
                <a:cubicBezTo>
                  <a:pt x="1501499" y="378273"/>
                  <a:pt x="1549591" y="367610"/>
                  <a:pt x="1590120" y="330826"/>
                </a:cubicBezTo>
                <a:cubicBezTo>
                  <a:pt x="1597495" y="320478"/>
                  <a:pt x="1615987" y="316279"/>
                  <a:pt x="1631417" y="321445"/>
                </a:cubicBezTo>
                <a:cubicBezTo>
                  <a:pt x="1634069" y="322335"/>
                  <a:pt x="1636534" y="323476"/>
                  <a:pt x="1638727" y="324828"/>
                </a:cubicBezTo>
                <a:cubicBezTo>
                  <a:pt x="1674229" y="318675"/>
                  <a:pt x="1804005" y="291708"/>
                  <a:pt x="1844438" y="284522"/>
                </a:cubicBezTo>
                <a:cubicBezTo>
                  <a:pt x="1847960" y="297582"/>
                  <a:pt x="1868036" y="273541"/>
                  <a:pt x="1881324" y="281715"/>
                </a:cubicBezTo>
                <a:cubicBezTo>
                  <a:pt x="1890865" y="288925"/>
                  <a:pt x="1899182" y="283313"/>
                  <a:pt x="1908999" y="282556"/>
                </a:cubicBezTo>
                <a:cubicBezTo>
                  <a:pt x="1922050" y="288125"/>
                  <a:pt x="1964084" y="276888"/>
                  <a:pt x="1974956" y="269176"/>
                </a:cubicBezTo>
                <a:cubicBezTo>
                  <a:pt x="2000789" y="242591"/>
                  <a:pt x="2060915" y="260908"/>
                  <a:pt x="2082409" y="240508"/>
                </a:cubicBezTo>
                <a:cubicBezTo>
                  <a:pt x="2090286" y="237431"/>
                  <a:pt x="2098026" y="236104"/>
                  <a:pt x="2105639" y="235866"/>
                </a:cubicBezTo>
                <a:lnTo>
                  <a:pt x="2126992" y="237686"/>
                </a:lnTo>
                <a:lnTo>
                  <a:pt x="2133154" y="243170"/>
                </a:lnTo>
                <a:lnTo>
                  <a:pt x="2146154" y="241550"/>
                </a:lnTo>
                <a:lnTo>
                  <a:pt x="2149901" y="242334"/>
                </a:lnTo>
                <a:cubicBezTo>
                  <a:pt x="2157061" y="243856"/>
                  <a:pt x="2164126" y="245165"/>
                  <a:pt x="2171100" y="245607"/>
                </a:cubicBezTo>
                <a:cubicBezTo>
                  <a:pt x="2161432" y="217726"/>
                  <a:pt x="2228843" y="244778"/>
                  <a:pt x="2209148" y="222443"/>
                </a:cubicBezTo>
                <a:cubicBezTo>
                  <a:pt x="2245795" y="220027"/>
                  <a:pt x="2217435" y="199404"/>
                  <a:pt x="2261889" y="218750"/>
                </a:cubicBezTo>
                <a:cubicBezTo>
                  <a:pt x="2318421" y="194794"/>
                  <a:pt x="2408342" y="201713"/>
                  <a:pt x="2452315" y="166117"/>
                </a:cubicBezTo>
                <a:cubicBezTo>
                  <a:pt x="2447016" y="179502"/>
                  <a:pt x="2471204" y="189377"/>
                  <a:pt x="2487710" y="182485"/>
                </a:cubicBezTo>
                <a:cubicBezTo>
                  <a:pt x="2469218" y="234964"/>
                  <a:pt x="2552592" y="134331"/>
                  <a:pt x="2567870" y="169640"/>
                </a:cubicBezTo>
                <a:cubicBezTo>
                  <a:pt x="2567993" y="136603"/>
                  <a:pt x="2641492" y="79264"/>
                  <a:pt x="2677053" y="105731"/>
                </a:cubicBezTo>
                <a:cubicBezTo>
                  <a:pt x="2730362" y="98156"/>
                  <a:pt x="2767701" y="70180"/>
                  <a:pt x="2823914" y="80085"/>
                </a:cubicBezTo>
                <a:cubicBezTo>
                  <a:pt x="2825573" y="75636"/>
                  <a:pt x="2828354" y="71885"/>
                  <a:pt x="2831912" y="68644"/>
                </a:cubicBezTo>
                <a:lnTo>
                  <a:pt x="2843870" y="60725"/>
                </a:lnTo>
                <a:lnTo>
                  <a:pt x="2846217" y="61243"/>
                </a:lnTo>
                <a:cubicBezTo>
                  <a:pt x="2855406" y="61177"/>
                  <a:pt x="2860075" y="59230"/>
                  <a:pt x="2862745" y="56460"/>
                </a:cubicBezTo>
                <a:lnTo>
                  <a:pt x="2864596" y="52436"/>
                </a:lnTo>
                <a:lnTo>
                  <a:pt x="2875381" y="48221"/>
                </a:lnTo>
                <a:lnTo>
                  <a:pt x="2895139" y="37404"/>
                </a:lnTo>
                <a:lnTo>
                  <a:pt x="2900232" y="37736"/>
                </a:lnTo>
                <a:lnTo>
                  <a:pt x="2932205" y="25091"/>
                </a:lnTo>
                <a:lnTo>
                  <a:pt x="2933310" y="26034"/>
                </a:lnTo>
                <a:cubicBezTo>
                  <a:pt x="2936512" y="27864"/>
                  <a:pt x="2940256" y="28670"/>
                  <a:pt x="2945218" y="27359"/>
                </a:cubicBezTo>
                <a:cubicBezTo>
                  <a:pt x="2947316" y="45762"/>
                  <a:pt x="2952012" y="32829"/>
                  <a:pt x="2966465" y="27335"/>
                </a:cubicBezTo>
                <a:cubicBezTo>
                  <a:pt x="2972951" y="54691"/>
                  <a:pt x="3008144" y="29186"/>
                  <a:pt x="3023668" y="41123"/>
                </a:cubicBezTo>
                <a:cubicBezTo>
                  <a:pt x="3034143" y="36470"/>
                  <a:pt x="3045337" y="32050"/>
                  <a:pt x="3057077" y="28063"/>
                </a:cubicBezTo>
                <a:lnTo>
                  <a:pt x="3151915" y="24461"/>
                </a:lnTo>
                <a:lnTo>
                  <a:pt x="3251671" y="44793"/>
                </a:lnTo>
                <a:cubicBezTo>
                  <a:pt x="3288430" y="44614"/>
                  <a:pt x="3320402" y="52254"/>
                  <a:pt x="3351400" y="45905"/>
                </a:cubicBezTo>
                <a:cubicBezTo>
                  <a:pt x="3364152" y="52066"/>
                  <a:pt x="3376107" y="54432"/>
                  <a:pt x="3387481" y="44661"/>
                </a:cubicBezTo>
                <a:cubicBezTo>
                  <a:pt x="3421834" y="47236"/>
                  <a:pt x="3430384" y="60743"/>
                  <a:pt x="3451923" y="49700"/>
                </a:cubicBezTo>
                <a:cubicBezTo>
                  <a:pt x="3471592" y="71444"/>
                  <a:pt x="3472580" y="62993"/>
                  <a:pt x="3481520" y="56505"/>
                </a:cubicBezTo>
                <a:lnTo>
                  <a:pt x="3482804" y="56030"/>
                </a:lnTo>
                <a:lnTo>
                  <a:pt x="3485495" y="59139"/>
                </a:lnTo>
                <a:lnTo>
                  <a:pt x="3490972" y="60504"/>
                </a:lnTo>
                <a:lnTo>
                  <a:pt x="3505835" y="59295"/>
                </a:lnTo>
                <a:lnTo>
                  <a:pt x="3511410" y="58026"/>
                </a:lnTo>
                <a:cubicBezTo>
                  <a:pt x="3515254" y="57455"/>
                  <a:pt x="3517816" y="57465"/>
                  <a:pt x="3519598" y="57901"/>
                </a:cubicBezTo>
                <a:lnTo>
                  <a:pt x="3519807" y="58156"/>
                </a:lnTo>
                <a:lnTo>
                  <a:pt x="3527466" y="57534"/>
                </a:lnTo>
                <a:cubicBezTo>
                  <a:pt x="3540383" y="55888"/>
                  <a:pt x="3552942" y="53726"/>
                  <a:pt x="3564889" y="51208"/>
                </a:cubicBezTo>
                <a:cubicBezTo>
                  <a:pt x="3575289" y="65525"/>
                  <a:pt x="3619274" y="47602"/>
                  <a:pt x="3614922" y="75022"/>
                </a:cubicBezTo>
                <a:cubicBezTo>
                  <a:pt x="3631051" y="72436"/>
                  <a:pt x="3640626" y="60912"/>
                  <a:pt x="3635506" y="78936"/>
                </a:cubicBezTo>
                <a:cubicBezTo>
                  <a:pt x="3640824" y="78600"/>
                  <a:pt x="3644132" y="80065"/>
                  <a:pt x="3646525" y="82411"/>
                </a:cubicBezTo>
                <a:lnTo>
                  <a:pt x="3647224" y="83521"/>
                </a:lnTo>
                <a:lnTo>
                  <a:pt x="3683100" y="77327"/>
                </a:lnTo>
                <a:lnTo>
                  <a:pt x="3687901" y="78590"/>
                </a:lnTo>
                <a:lnTo>
                  <a:pt x="3711234" y="71883"/>
                </a:lnTo>
                <a:lnTo>
                  <a:pt x="3723318" y="69843"/>
                </a:lnTo>
                <a:lnTo>
                  <a:pt x="3726677" y="66330"/>
                </a:lnTo>
                <a:cubicBezTo>
                  <a:pt x="3730335" y="64168"/>
                  <a:pt x="3735615" y="63170"/>
                  <a:pt x="3744535" y="64808"/>
                </a:cubicBezTo>
                <a:lnTo>
                  <a:pt x="3746608" y="65740"/>
                </a:lnTo>
                <a:lnTo>
                  <a:pt x="3761262" y="60365"/>
                </a:lnTo>
                <a:cubicBezTo>
                  <a:pt x="3765968" y="57919"/>
                  <a:pt x="3770117" y="54839"/>
                  <a:pt x="3773451" y="50884"/>
                </a:cubicBezTo>
                <a:cubicBezTo>
                  <a:pt x="3824036" y="70790"/>
                  <a:pt x="3871065" y="50900"/>
                  <a:pt x="3925626" y="53519"/>
                </a:cubicBezTo>
                <a:cubicBezTo>
                  <a:pt x="3949771" y="85474"/>
                  <a:pt x="4043223" y="44139"/>
                  <a:pt x="4056184" y="12503"/>
                </a:cubicBezTo>
                <a:cubicBezTo>
                  <a:pt x="4056987" y="40004"/>
                  <a:pt x="4124598" y="1322"/>
                  <a:pt x="4142196" y="3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0" name="Content Placeholder 7">
            <a:extLst>
              <a:ext uri="{FF2B5EF4-FFF2-40B4-BE49-F238E27FC236}">
                <a16:creationId xmlns:a16="http://schemas.microsoft.com/office/drawing/2014/main" id="{1C459566-336F-5105-77D8-7CB8F326C42B}"/>
              </a:ext>
            </a:extLst>
          </p:cNvPr>
          <p:cNvSpPr>
            <a:spLocks/>
          </p:cNvSpPr>
          <p:nvPr/>
        </p:nvSpPr>
        <p:spPr>
          <a:xfrm>
            <a:off x="6664409" y="3142543"/>
            <a:ext cx="3717107" cy="291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25653" lvl="1" indent="-217170" defTabSz="694944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368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endParaRPr lang="en-US"/>
          </a:p>
        </p:txBody>
      </p:sp>
      <p:pic>
        <p:nvPicPr>
          <p:cNvPr id="1032" name="Picture 8" descr="13 Best Homestead Act 1862 ideas | homestead act, american history, old west">
            <a:extLst>
              <a:ext uri="{FF2B5EF4-FFF2-40B4-BE49-F238E27FC236}">
                <a16:creationId xmlns:a16="http://schemas.microsoft.com/office/drawing/2014/main" id="{B85AE77E-9DEC-DF5B-C8BF-F82A70A980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8" r="-2" b="32820"/>
          <a:stretch/>
        </p:blipFill>
        <p:spPr bwMode="auto">
          <a:xfrm>
            <a:off x="224297" y="3076786"/>
            <a:ext cx="2440364" cy="305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istorical Society marking 150th anniversary of Homestead Act">
            <a:extLst>
              <a:ext uri="{FF2B5EF4-FFF2-40B4-BE49-F238E27FC236}">
                <a16:creationId xmlns:a16="http://schemas.microsoft.com/office/drawing/2014/main" id="{72F4471E-AD38-309D-55EA-EF56D384B0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0" r="2460" b="2"/>
          <a:stretch/>
        </p:blipFill>
        <p:spPr bwMode="auto">
          <a:xfrm>
            <a:off x="7487116" y="2381002"/>
            <a:ext cx="1855792" cy="225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Homestead Act and Me | By Common Consent, a Mormon Blog">
            <a:extLst>
              <a:ext uri="{FF2B5EF4-FFF2-40B4-BE49-F238E27FC236}">
                <a16:creationId xmlns:a16="http://schemas.microsoft.com/office/drawing/2014/main" id="{F2946576-F266-DB4A-439E-44DCBFFDD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6" r="3171" b="8"/>
          <a:stretch/>
        </p:blipFill>
        <p:spPr bwMode="auto">
          <a:xfrm>
            <a:off x="2888957" y="2435226"/>
            <a:ext cx="2127521" cy="237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ource 1: Advertisements promoting the Homestead Act">
            <a:extLst>
              <a:ext uri="{FF2B5EF4-FFF2-40B4-BE49-F238E27FC236}">
                <a16:creationId xmlns:a16="http://schemas.microsoft.com/office/drawing/2014/main" id="{3B8CF9B0-4243-70AD-4309-0B21FE0B1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356" y="3562798"/>
            <a:ext cx="2041646" cy="261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hat is a homestead?© | Thehistoricfoodie's Blog">
            <a:extLst>
              <a:ext uri="{FF2B5EF4-FFF2-40B4-BE49-F238E27FC236}">
                <a16:creationId xmlns:a16="http://schemas.microsoft.com/office/drawing/2014/main" id="{60805C36-51D9-9565-C4B2-F18B2F3FD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46" y="2592843"/>
            <a:ext cx="2422357" cy="374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98125E-F05A-5AC8-A28A-A1C265081A72}"/>
              </a:ext>
            </a:extLst>
          </p:cNvPr>
          <p:cNvSpPr txBox="1"/>
          <p:nvPr/>
        </p:nvSpPr>
        <p:spPr>
          <a:xfrm>
            <a:off x="1492899" y="6399358"/>
            <a:ext cx="8888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Promotional materials published in newspapers to encourage settlement via the Homestead Act</a:t>
            </a:r>
          </a:p>
        </p:txBody>
      </p:sp>
    </p:spTree>
    <p:extLst>
      <p:ext uri="{BB962C8B-B14F-4D97-AF65-F5344CB8AC3E}">
        <p14:creationId xmlns:p14="http://schemas.microsoft.com/office/powerpoint/2010/main" val="1938431913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rchive">
      <a:dk1>
        <a:sysClr val="windowText" lastClr="000000"/>
      </a:dk1>
      <a:lt1>
        <a:sysClr val="window" lastClr="FFFFFF"/>
      </a:lt1>
      <a:dk2>
        <a:srgbClr val="353B3D"/>
      </a:dk2>
      <a:lt2>
        <a:srgbClr val="EEECEA"/>
      </a:lt2>
      <a:accent1>
        <a:srgbClr val="A65E5E"/>
      </a:accent1>
      <a:accent2>
        <a:srgbClr val="9D6053"/>
      </a:accent2>
      <a:accent3>
        <a:srgbClr val="968274"/>
      </a:accent3>
      <a:accent4>
        <a:srgbClr val="878079"/>
      </a:accent4>
      <a:accent5>
        <a:srgbClr val="6C737A"/>
      </a:accent5>
      <a:accent6>
        <a:srgbClr val="697777"/>
      </a:accent6>
      <a:hlink>
        <a:srgbClr val="A25872"/>
      </a:hlink>
      <a:folHlink>
        <a:srgbClr val="667A7E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41885</TotalTime>
  <Words>850</Words>
  <Application>Microsoft Macintosh PowerPoint</Application>
  <PresentationFormat>Widescreen</PresentationFormat>
  <Paragraphs>103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Batang</vt:lpstr>
      <vt:lpstr>Arial</vt:lpstr>
      <vt:lpstr>Bembo</vt:lpstr>
      <vt:lpstr>Calibri</vt:lpstr>
      <vt:lpstr>Courier New</vt:lpstr>
      <vt:lpstr>ArchiveVTI</vt:lpstr>
      <vt:lpstr>The Homestead Act </vt:lpstr>
      <vt:lpstr>Lesson objectives</vt:lpstr>
      <vt:lpstr>keywords</vt:lpstr>
      <vt:lpstr>What is the homestead act?</vt:lpstr>
      <vt:lpstr>How did the Homestead Act work?</vt:lpstr>
      <vt:lpstr>The First and the Last </vt:lpstr>
      <vt:lpstr>Historical context</vt:lpstr>
      <vt:lpstr>Historical Context</vt:lpstr>
      <vt:lpstr>The 1862 Moment</vt:lpstr>
      <vt:lpstr>American Indians and the Homestead Act</vt:lpstr>
      <vt:lpstr>The Homestead act in Wisconsin</vt:lpstr>
      <vt:lpstr>Examining Primary documents</vt:lpstr>
      <vt:lpstr>Explore the Bureau of Land Management Database</vt:lpstr>
      <vt:lpstr>How should we think about the homestead act and Indigenous Dispossession today?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Homestead Act </dc:title>
  <dc:creator>Kasey Keeler</dc:creator>
  <cp:lastModifiedBy>Kasey Keeler</cp:lastModifiedBy>
  <cp:revision>105</cp:revision>
  <dcterms:created xsi:type="dcterms:W3CDTF">2023-10-11T16:34:49Z</dcterms:created>
  <dcterms:modified xsi:type="dcterms:W3CDTF">2024-01-29T17:09:23Z</dcterms:modified>
</cp:coreProperties>
</file>